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notesMasterIdLst>
    <p:notesMasterId r:id="rId91"/>
  </p:notesMasterIdLst>
  <p:handoutMasterIdLst>
    <p:handoutMasterId r:id="rId92"/>
  </p:handoutMasterIdLst>
  <p:sldIdLst>
    <p:sldId id="256" r:id="rId2"/>
    <p:sldId id="386" r:id="rId3"/>
    <p:sldId id="347" r:id="rId4"/>
    <p:sldId id="395" r:id="rId5"/>
    <p:sldId id="401" r:id="rId6"/>
    <p:sldId id="349" r:id="rId7"/>
    <p:sldId id="376" r:id="rId8"/>
    <p:sldId id="400" r:id="rId9"/>
    <p:sldId id="396" r:id="rId10"/>
    <p:sldId id="397" r:id="rId11"/>
    <p:sldId id="398" r:id="rId12"/>
    <p:sldId id="399" r:id="rId13"/>
    <p:sldId id="333" r:id="rId14"/>
    <p:sldId id="387" r:id="rId15"/>
    <p:sldId id="260" r:id="rId16"/>
    <p:sldId id="388" r:id="rId17"/>
    <p:sldId id="373" r:id="rId18"/>
    <p:sldId id="262" r:id="rId19"/>
    <p:sldId id="318" r:id="rId20"/>
    <p:sldId id="316" r:id="rId21"/>
    <p:sldId id="317" r:id="rId22"/>
    <p:sldId id="389" r:id="rId23"/>
    <p:sldId id="270" r:id="rId24"/>
    <p:sldId id="267" r:id="rId25"/>
    <p:sldId id="269" r:id="rId26"/>
    <p:sldId id="319" r:id="rId27"/>
    <p:sldId id="374" r:id="rId28"/>
    <p:sldId id="354" r:id="rId29"/>
    <p:sldId id="266" r:id="rId30"/>
    <p:sldId id="355" r:id="rId31"/>
    <p:sldId id="356" r:id="rId32"/>
    <p:sldId id="351" r:id="rId33"/>
    <p:sldId id="362" r:id="rId34"/>
    <p:sldId id="357" r:id="rId35"/>
    <p:sldId id="360" r:id="rId36"/>
    <p:sldId id="361" r:id="rId37"/>
    <p:sldId id="358" r:id="rId38"/>
    <p:sldId id="359" r:id="rId39"/>
    <p:sldId id="273" r:id="rId40"/>
    <p:sldId id="341" r:id="rId41"/>
    <p:sldId id="321" r:id="rId42"/>
    <p:sldId id="275" r:id="rId43"/>
    <p:sldId id="276" r:id="rId44"/>
    <p:sldId id="301" r:id="rId45"/>
    <p:sldId id="288" r:id="rId46"/>
    <p:sldId id="335" r:id="rId47"/>
    <p:sldId id="289" r:id="rId48"/>
    <p:sldId id="290" r:id="rId49"/>
    <p:sldId id="390" r:id="rId50"/>
    <p:sldId id="278" r:id="rId51"/>
    <p:sldId id="280" r:id="rId52"/>
    <p:sldId id="279" r:id="rId53"/>
    <p:sldId id="281" r:id="rId54"/>
    <p:sldId id="364" r:id="rId55"/>
    <p:sldId id="282" r:id="rId56"/>
    <p:sldId id="283" r:id="rId57"/>
    <p:sldId id="284" r:id="rId58"/>
    <p:sldId id="302" r:id="rId59"/>
    <p:sldId id="365" r:id="rId60"/>
    <p:sldId id="363" r:id="rId61"/>
    <p:sldId id="334" r:id="rId62"/>
    <p:sldId id="291" r:id="rId63"/>
    <p:sldId id="342" r:id="rId64"/>
    <p:sldId id="292" r:id="rId65"/>
    <p:sldId id="391" r:id="rId66"/>
    <p:sldId id="352" r:id="rId67"/>
    <p:sldId id="304" r:id="rId68"/>
    <p:sldId id="305" r:id="rId69"/>
    <p:sldId id="326" r:id="rId70"/>
    <p:sldId id="306" r:id="rId71"/>
    <p:sldId id="377" r:id="rId72"/>
    <p:sldId id="378" r:id="rId73"/>
    <p:sldId id="379" r:id="rId74"/>
    <p:sldId id="380" r:id="rId75"/>
    <p:sldId id="381" r:id="rId76"/>
    <p:sldId id="382" r:id="rId77"/>
    <p:sldId id="383" r:id="rId78"/>
    <p:sldId id="384" r:id="rId79"/>
    <p:sldId id="366" r:id="rId80"/>
    <p:sldId id="367" r:id="rId81"/>
    <p:sldId id="368" r:id="rId82"/>
    <p:sldId id="369" r:id="rId83"/>
    <p:sldId id="370" r:id="rId84"/>
    <p:sldId id="308" r:id="rId85"/>
    <p:sldId id="312" r:id="rId86"/>
    <p:sldId id="309" r:id="rId87"/>
    <p:sldId id="371" r:id="rId88"/>
    <p:sldId id="393" r:id="rId89"/>
    <p:sldId id="394" r:id="rId90"/>
  </p:sldIdLst>
  <p:sldSz cx="9144000" cy="6858000" type="letter"/>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Tw Cen MT" panose="020B0602020104020603"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Tw Cen MT" panose="020B06020201040206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Tw Cen MT" panose="020B06020201040206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Tw Cen MT" panose="020B06020201040206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Tw Cen MT" panose="020B0602020104020603" pitchFamily="34" charset="0"/>
        <a:ea typeface="+mn-ea"/>
        <a:cs typeface="+mn-cs"/>
      </a:defRPr>
    </a:lvl5pPr>
    <a:lvl6pPr marL="2286000" algn="l" defTabSz="914400" rtl="0" eaLnBrk="1" latinLnBrk="0" hangingPunct="1">
      <a:defRPr kern="1200">
        <a:solidFill>
          <a:schemeClr val="tx1"/>
        </a:solidFill>
        <a:latin typeface="Tw Cen MT" panose="020B0602020104020603" pitchFamily="34" charset="0"/>
        <a:ea typeface="+mn-ea"/>
        <a:cs typeface="+mn-cs"/>
      </a:defRPr>
    </a:lvl6pPr>
    <a:lvl7pPr marL="2743200" algn="l" defTabSz="914400" rtl="0" eaLnBrk="1" latinLnBrk="0" hangingPunct="1">
      <a:defRPr kern="1200">
        <a:solidFill>
          <a:schemeClr val="tx1"/>
        </a:solidFill>
        <a:latin typeface="Tw Cen MT" panose="020B0602020104020603" pitchFamily="34" charset="0"/>
        <a:ea typeface="+mn-ea"/>
        <a:cs typeface="+mn-cs"/>
      </a:defRPr>
    </a:lvl7pPr>
    <a:lvl8pPr marL="3200400" algn="l" defTabSz="914400" rtl="0" eaLnBrk="1" latinLnBrk="0" hangingPunct="1">
      <a:defRPr kern="1200">
        <a:solidFill>
          <a:schemeClr val="tx1"/>
        </a:solidFill>
        <a:latin typeface="Tw Cen MT" panose="020B0602020104020603" pitchFamily="34" charset="0"/>
        <a:ea typeface="+mn-ea"/>
        <a:cs typeface="+mn-cs"/>
      </a:defRPr>
    </a:lvl8pPr>
    <a:lvl9pPr marL="3657600" algn="l" defTabSz="914400" rtl="0" eaLnBrk="1" latinLnBrk="0" hangingPunct="1">
      <a:defRPr kern="1200">
        <a:solidFill>
          <a:schemeClr val="tx1"/>
        </a:solidFill>
        <a:latin typeface="Tw Cen MT" panose="020B0602020104020603" pitchFamily="34" charset="0"/>
        <a:ea typeface="+mn-ea"/>
        <a:cs typeface="+mn-cs"/>
      </a:defRPr>
    </a:lvl9pPr>
  </p:defaultTextStyle>
  <p:extLst>
    <p:ext uri="{EFAFB233-063F-42B5-8137-9DF3F51BA10A}">
      <p15:sldGuideLst xmlns:p15="http://schemas.microsoft.com/office/powerpoint/2012/main">
        <p15:guide id="1" orient="horz" pos="2166">
          <p15:clr>
            <a:srgbClr val="A4A3A4"/>
          </p15:clr>
        </p15:guide>
        <p15:guide id="2" pos="290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mda"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CC"/>
    <a:srgbClr val="FCDCB2"/>
    <a:srgbClr val="990000"/>
    <a:srgbClr val="666699"/>
    <a:srgbClr val="9966FF"/>
    <a:srgbClr val="FF7C80"/>
    <a:srgbClr val="0066FF"/>
    <a:srgbClr val="0066CC"/>
    <a:srgbClr val="FF00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36" autoAdjust="0"/>
    <p:restoredTop sz="97978" autoAdjust="0"/>
  </p:normalViewPr>
  <p:slideViewPr>
    <p:cSldViewPr>
      <p:cViewPr varScale="1">
        <p:scale>
          <a:sx n="86" d="100"/>
          <a:sy n="86" d="100"/>
        </p:scale>
        <p:origin x="657" y="54"/>
      </p:cViewPr>
      <p:guideLst>
        <p:guide orient="horz" pos="2166"/>
        <p:guide pos="29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312"/>
    </p:cViewPr>
  </p:sorterViewPr>
  <p:notesViewPr>
    <p:cSldViewPr>
      <p:cViewPr varScale="1">
        <p:scale>
          <a:sx n="68" d="100"/>
          <a:sy n="68" d="100"/>
        </p:scale>
        <p:origin x="2592" y="6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perspective val="0"/>
    </c:view3D>
    <c:floor>
      <c:thickness val="0"/>
    </c:floor>
    <c:sideWall>
      <c:thickness val="0"/>
    </c:sideWall>
    <c:backWall>
      <c:thickness val="0"/>
    </c:backWall>
    <c:plotArea>
      <c:layout>
        <c:manualLayout>
          <c:layoutTarget val="inner"/>
          <c:xMode val="edge"/>
          <c:yMode val="edge"/>
          <c:x val="0.102331640682922"/>
          <c:y val="0.113800695724997"/>
          <c:w val="0.824442490174364"/>
          <c:h val="0.80451364922520496"/>
        </c:manualLayout>
      </c:layout>
      <c:pie3DChart>
        <c:varyColors val="1"/>
        <c:ser>
          <c:idx val="0"/>
          <c:order val="0"/>
          <c:dPt>
            <c:idx val="0"/>
            <c:bubble3D val="0"/>
            <c:spPr>
              <a:solidFill>
                <a:srgbClr val="FF7C80"/>
              </a:solidFill>
            </c:spPr>
            <c:extLst>
              <c:ext xmlns:c16="http://schemas.microsoft.com/office/drawing/2014/chart" uri="{C3380CC4-5D6E-409C-BE32-E72D297353CC}">
                <c16:uniqueId val="{00000001-56B1-42A6-80BC-345E71164E53}"/>
              </c:ext>
            </c:extLst>
          </c:dPt>
          <c:dPt>
            <c:idx val="1"/>
            <c:bubble3D val="0"/>
            <c:spPr>
              <a:solidFill>
                <a:srgbClr val="00B0F0"/>
              </a:solidFill>
            </c:spPr>
            <c:extLst>
              <c:ext xmlns:c16="http://schemas.microsoft.com/office/drawing/2014/chart" uri="{C3380CC4-5D6E-409C-BE32-E72D297353CC}">
                <c16:uniqueId val="{00000003-56B1-42A6-80BC-345E71164E53}"/>
              </c:ext>
            </c:extLst>
          </c:dPt>
          <c:dPt>
            <c:idx val="2"/>
            <c:bubble3D val="0"/>
            <c:spPr>
              <a:solidFill>
                <a:schemeClr val="accent6">
                  <a:lumMod val="60000"/>
                  <a:lumOff val="40000"/>
                </a:schemeClr>
              </a:solidFill>
            </c:spPr>
            <c:extLst>
              <c:ext xmlns:c16="http://schemas.microsoft.com/office/drawing/2014/chart" uri="{C3380CC4-5D6E-409C-BE32-E72D297353CC}">
                <c16:uniqueId val="{00000005-56B1-42A6-80BC-345E71164E53}"/>
              </c:ext>
            </c:extLst>
          </c:dPt>
          <c:dLbls>
            <c:dLbl>
              <c:idx val="0"/>
              <c:layout>
                <c:manualLayout>
                  <c:x val="-0.212052354985964"/>
                  <c:y val="6.2734110236220497E-2"/>
                </c:manualLayout>
              </c:layout>
              <c:tx>
                <c:rich>
                  <a:bodyPr rot="0" spcFirstLastPara="0" vertOverflow="ellipsis" vert="horz" wrap="square" lIns="38100" tIns="19050" rIns="38100" bIns="19050" anchor="ctr" anchorCtr="1"/>
                  <a:lstStyle/>
                  <a:p>
                    <a:pPr>
                      <a:defRPr lang="zh-CN" sz="2000" b="1" i="0" u="none" strike="noStrike" kern="1200" baseline="0">
                        <a:solidFill>
                          <a:schemeClr val="tx1"/>
                        </a:solidFill>
                        <a:latin typeface="+mn-lt"/>
                        <a:ea typeface="+mn-ea"/>
                        <a:cs typeface="+mn-cs"/>
                      </a:defRPr>
                    </a:pPr>
                    <a:r>
                      <a:rPr lang="zh-CN" altLang="en-US" sz="2000" dirty="0">
                        <a:solidFill>
                          <a:schemeClr val="tx1"/>
                        </a:solidFill>
                      </a:rPr>
                      <a:t>期末考试</a:t>
                    </a:r>
                  </a:p>
                  <a:p>
                    <a:pPr>
                      <a:defRPr lang="zh-CN" sz="2000" b="1" i="0" u="none" strike="noStrike" kern="1200" baseline="0">
                        <a:solidFill>
                          <a:schemeClr val="tx1"/>
                        </a:solidFill>
                        <a:latin typeface="+mn-lt"/>
                        <a:ea typeface="+mn-ea"/>
                        <a:cs typeface="+mn-cs"/>
                      </a:defRPr>
                    </a:pPr>
                    <a:r>
                      <a:rPr lang="en-US" altLang="zh-CN" sz="2000" baseline="0" dirty="0">
                        <a:solidFill>
                          <a:schemeClr val="tx1"/>
                        </a:solidFill>
                      </a:rPr>
                      <a:t>40%</a:t>
                    </a:r>
                  </a:p>
                </c:rich>
              </c:tx>
              <c:spPr>
                <a:noFill/>
                <a:ln>
                  <a:noFill/>
                </a:ln>
                <a:effectLst/>
              </c:spPr>
              <c:dLblPos val="bestFit"/>
              <c:showLegendKey val="0"/>
              <c:showVal val="0"/>
              <c:showCatName val="0"/>
              <c:showSerName val="0"/>
              <c:showPercent val="0"/>
              <c:showBubbleSize val="0"/>
              <c:extLst>
                <c:ext xmlns:c15="http://schemas.microsoft.com/office/drawing/2012/chart" uri="{CE6537A1-D6FC-4f65-9D91-7224C49458BB}">
                  <c15:layout>
                    <c:manualLayout>
                      <c:w val="0.220052161485605"/>
                      <c:h val="0.29360000000000003"/>
                    </c:manualLayout>
                  </c15:layout>
                </c:ext>
                <c:ext xmlns:c16="http://schemas.microsoft.com/office/drawing/2014/chart" uri="{C3380CC4-5D6E-409C-BE32-E72D297353CC}">
                  <c16:uniqueId val="{00000001-56B1-42A6-80BC-345E71164E53}"/>
                </c:ext>
              </c:extLst>
            </c:dLbl>
            <c:dLbl>
              <c:idx val="1"/>
              <c:layout>
                <c:manualLayout>
                  <c:x val="4.7390417730843303E-3"/>
                  <c:y val="-0.173934362204724"/>
                </c:manualLayout>
              </c:layout>
              <c:tx>
                <c:rich>
                  <a:bodyPr rot="0" spcFirstLastPara="0" vertOverflow="ellipsis" vert="horz" wrap="square" lIns="38100" tIns="19050" rIns="38100" bIns="19050" anchor="ctr" anchorCtr="1"/>
                  <a:lstStyle/>
                  <a:p>
                    <a:pPr>
                      <a:defRPr lang="zh-CN" sz="2000" b="1" i="0" u="none" strike="noStrike" kern="1200" baseline="0">
                        <a:solidFill>
                          <a:schemeClr val="tx1"/>
                        </a:solidFill>
                        <a:latin typeface="+mn-lt"/>
                        <a:ea typeface="+mn-ea"/>
                        <a:cs typeface="+mn-cs"/>
                      </a:defRPr>
                    </a:pPr>
                    <a:r>
                      <a:rPr lang="zh-CN" altLang="en-US" sz="2000" baseline="0" dirty="0">
                        <a:solidFill>
                          <a:schemeClr val="tx1"/>
                        </a:solidFill>
                      </a:rPr>
                      <a:t>期中考试</a:t>
                    </a:r>
                  </a:p>
                  <a:p>
                    <a:pPr>
                      <a:defRPr lang="zh-CN" sz="2000" b="1" i="0" u="none" strike="noStrike" kern="1200" baseline="0">
                        <a:solidFill>
                          <a:schemeClr val="tx1"/>
                        </a:solidFill>
                        <a:latin typeface="+mn-lt"/>
                        <a:ea typeface="+mn-ea"/>
                        <a:cs typeface="+mn-cs"/>
                      </a:defRPr>
                    </a:pPr>
                    <a:r>
                      <a:rPr lang="en-US" altLang="zh-CN" sz="2000" baseline="0" dirty="0">
                        <a:solidFill>
                          <a:schemeClr val="tx1"/>
                        </a:solidFill>
                      </a:rPr>
                      <a:t>20%</a:t>
                    </a:r>
                  </a:p>
                </c:rich>
              </c:tx>
              <c:spPr>
                <a:noFill/>
                <a:ln>
                  <a:noFill/>
                </a:ln>
                <a:effectLst/>
              </c:spPr>
              <c:dLblPos val="bestFit"/>
              <c:showLegendKey val="0"/>
              <c:showVal val="0"/>
              <c:showCatName val="0"/>
              <c:showSerName val="0"/>
              <c:showPercent val="0"/>
              <c:showBubbleSize val="0"/>
              <c:extLst>
                <c:ext xmlns:c15="http://schemas.microsoft.com/office/drawing/2012/chart" uri="{CE6537A1-D6FC-4f65-9D91-7224C49458BB}">
                  <c15:layout>
                    <c:manualLayout>
                      <c:w val="0.32629535500597101"/>
                      <c:h val="0.31647999999999998"/>
                    </c:manualLayout>
                  </c15:layout>
                </c:ext>
                <c:ext xmlns:c16="http://schemas.microsoft.com/office/drawing/2014/chart" uri="{C3380CC4-5D6E-409C-BE32-E72D297353CC}">
                  <c16:uniqueId val="{00000003-56B1-42A6-80BC-345E71164E53}"/>
                </c:ext>
              </c:extLst>
            </c:dLbl>
            <c:dLbl>
              <c:idx val="2"/>
              <c:layout>
                <c:manualLayout>
                  <c:x val="0.11859063655347192"/>
                  <c:y val="0.11175937007874016"/>
                </c:manualLayout>
              </c:layout>
              <c:tx>
                <c:rich>
                  <a:bodyPr rot="0" spcFirstLastPara="0" vertOverflow="ellipsis" vert="horz" wrap="square" lIns="38100" tIns="19050" rIns="38100" bIns="19050" anchor="ctr" anchorCtr="1">
                    <a:noAutofit/>
                  </a:bodyPr>
                  <a:lstStyle/>
                  <a:p>
                    <a:pPr>
                      <a:defRPr lang="zh-CN" sz="2000" b="1" i="0" u="none" strike="noStrike" kern="1200" baseline="0">
                        <a:solidFill>
                          <a:schemeClr val="tx1"/>
                        </a:solidFill>
                        <a:latin typeface="+mn-lt"/>
                        <a:ea typeface="+mn-ea"/>
                        <a:cs typeface="+mn-cs"/>
                      </a:defRPr>
                    </a:pPr>
                    <a:r>
                      <a:rPr lang="zh-CN" altLang="en-US" sz="2000" b="1" i="0" u="sng" strike="noStrike" kern="1200" baseline="0" dirty="0">
                        <a:solidFill>
                          <a:srgbClr val="0066FF"/>
                        </a:solidFill>
                      </a:rPr>
                      <a:t>平时</a:t>
                    </a:r>
                    <a:r>
                      <a:rPr lang="en-US" altLang="zh-CN" sz="2000" b="1" i="0" u="sng" strike="noStrike" kern="1200" baseline="0" dirty="0">
                        <a:solidFill>
                          <a:srgbClr val="0066FF"/>
                        </a:solidFill>
                      </a:rPr>
                      <a:t>:10%</a:t>
                    </a:r>
                  </a:p>
                  <a:p>
                    <a:pPr>
                      <a:defRPr lang="zh-CN" sz="2000" b="1" i="0" u="none" strike="noStrike" kern="1200" baseline="0">
                        <a:solidFill>
                          <a:schemeClr val="tx1"/>
                        </a:solidFill>
                        <a:latin typeface="+mn-lt"/>
                        <a:ea typeface="+mn-ea"/>
                        <a:cs typeface="+mn-cs"/>
                      </a:defRPr>
                    </a:pPr>
                    <a:r>
                      <a:rPr lang="zh-CN" altLang="en-US" sz="2000" b="1" i="0" u="sng" strike="noStrike" kern="1200" baseline="0" dirty="0">
                        <a:solidFill>
                          <a:srgbClr val="0066FF"/>
                        </a:solidFill>
                      </a:rPr>
                      <a:t>周实验</a:t>
                    </a:r>
                    <a:r>
                      <a:rPr lang="en-US" altLang="zh-CN" sz="2000" b="1" i="0" u="sng" strike="noStrike" kern="1200" baseline="0" dirty="0">
                        <a:solidFill>
                          <a:srgbClr val="0066FF"/>
                        </a:solidFill>
                      </a:rPr>
                      <a:t>:20%</a:t>
                    </a:r>
                  </a:p>
                  <a:p>
                    <a:pPr>
                      <a:defRPr lang="zh-CN" sz="2000" b="1" i="0" u="none" strike="noStrike" kern="1200" baseline="0">
                        <a:solidFill>
                          <a:schemeClr val="tx1"/>
                        </a:solidFill>
                        <a:latin typeface="+mn-lt"/>
                        <a:ea typeface="+mn-ea"/>
                        <a:cs typeface="+mn-cs"/>
                      </a:defRPr>
                    </a:pPr>
                    <a:r>
                      <a:rPr lang="zh-CN" altLang="en-US" sz="2000" b="1" i="0" u="sng" strike="noStrike" kern="1200" baseline="0" dirty="0">
                        <a:solidFill>
                          <a:srgbClr val="0066FF"/>
                        </a:solidFill>
                      </a:rPr>
                      <a:t>大作业</a:t>
                    </a:r>
                    <a:r>
                      <a:rPr lang="en-US" altLang="zh-CN" sz="2000" b="1" i="0" u="sng" strike="noStrike" kern="1200" baseline="0" dirty="0">
                        <a:solidFill>
                          <a:srgbClr val="0066FF"/>
                        </a:solidFill>
                      </a:rPr>
                      <a:t>:10%</a:t>
                    </a:r>
                  </a:p>
                  <a:p>
                    <a:pPr>
                      <a:defRPr lang="zh-CN" sz="2000" b="1" i="0" u="none" strike="noStrike" kern="1200" baseline="0">
                        <a:solidFill>
                          <a:schemeClr val="tx1"/>
                        </a:solidFill>
                        <a:latin typeface="+mn-lt"/>
                        <a:ea typeface="+mn-ea"/>
                        <a:cs typeface="+mn-cs"/>
                      </a:defRPr>
                    </a:pPr>
                    <a:r>
                      <a:rPr lang="zh-CN" altLang="en-US" sz="2000" b="1" i="0" u="none" strike="noStrike" kern="1200" baseline="0" dirty="0">
                        <a:solidFill>
                          <a:schemeClr val="tx1"/>
                        </a:solidFill>
                      </a:rPr>
                      <a:t>共计   </a:t>
                    </a:r>
                    <a:r>
                      <a:rPr lang="en-US" altLang="zh-CN" sz="2000" b="1" baseline="0" dirty="0">
                        <a:solidFill>
                          <a:schemeClr val="tx1"/>
                        </a:solidFill>
                      </a:rPr>
                      <a:t>40%</a:t>
                    </a:r>
                  </a:p>
                </c:rich>
              </c:tx>
              <c:spPr>
                <a:noFill/>
                <a:ln w="25377">
                  <a:noFill/>
                </a:ln>
                <a:effectLst/>
              </c:spPr>
              <c:dLblPos val="bestFit"/>
              <c:showLegendKey val="0"/>
              <c:showVal val="0"/>
              <c:showCatName val="0"/>
              <c:showSerName val="0"/>
              <c:showPercent val="0"/>
              <c:showBubbleSize val="0"/>
              <c:extLst>
                <c:ext xmlns:c15="http://schemas.microsoft.com/office/drawing/2012/chart" uri="{CE6537A1-D6FC-4f65-9D91-7224C49458BB}">
                  <c15:layout>
                    <c:manualLayout>
                      <c:w val="0.37260017002948198"/>
                      <c:h val="0.51663999999999999"/>
                    </c:manualLayout>
                  </c15:layout>
                </c:ext>
                <c:ext xmlns:c16="http://schemas.microsoft.com/office/drawing/2014/chart" uri="{C3380CC4-5D6E-409C-BE32-E72D297353CC}">
                  <c16:uniqueId val="{00000005-56B1-42A6-80BC-345E71164E53}"/>
                </c:ext>
              </c:extLst>
            </c:dLbl>
            <c:spPr>
              <a:noFill/>
              <a:ln w="25853">
                <a:noFill/>
              </a:ln>
              <a:effectLst/>
            </c:spPr>
            <c:txPr>
              <a:bodyPr rot="0" spcFirstLastPara="0" vertOverflow="ellipsis" vert="horz" wrap="square" lIns="38100" tIns="19050" rIns="38100" bIns="19050" anchor="ctr" anchorCtr="1"/>
              <a:lstStyle/>
              <a:p>
                <a:pPr>
                  <a:defRPr lang="zh-CN" sz="2000" b="1" i="0" u="none" strike="noStrike" kern="1200" baseline="0">
                    <a:solidFill>
                      <a:schemeClr val="tx1"/>
                    </a:solidFill>
                    <a:latin typeface="+mn-lt"/>
                    <a:ea typeface="+mn-ea"/>
                    <a:cs typeface="+mn-cs"/>
                  </a:defRPr>
                </a:pPr>
                <a:endParaRPr lang="zh-CN"/>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Sheet1!$A$1:$A$3</c:f>
              <c:strCache>
                <c:ptCount val="3"/>
                <c:pt idx="0">
                  <c:v>期末考试</c:v>
                </c:pt>
                <c:pt idx="1">
                  <c:v>期中考试</c:v>
                </c:pt>
                <c:pt idx="2">
                  <c:v>每周上机实验+平时作业+每月竞赛+大作业</c:v>
                </c:pt>
              </c:strCache>
            </c:strRef>
          </c:cat>
          <c:val>
            <c:numRef>
              <c:f>Sheet1!$B$1:$B$3</c:f>
              <c:numCache>
                <c:formatCode>0%</c:formatCode>
                <c:ptCount val="3"/>
                <c:pt idx="0">
                  <c:v>0.4</c:v>
                </c:pt>
                <c:pt idx="1">
                  <c:v>0.2</c:v>
                </c:pt>
                <c:pt idx="2">
                  <c:v>0.4</c:v>
                </c:pt>
              </c:numCache>
            </c:numRef>
          </c:val>
          <c:extLst>
            <c:ext xmlns:c16="http://schemas.microsoft.com/office/drawing/2014/chart" uri="{C3380CC4-5D6E-409C-BE32-E72D297353CC}">
              <c16:uniqueId val="{00000006-56B1-42A6-80BC-345E71164E53}"/>
            </c:ext>
          </c:extLst>
        </c:ser>
        <c:dLbls>
          <c:showLegendKey val="0"/>
          <c:showVal val="0"/>
          <c:showCatName val="0"/>
          <c:showSerName val="0"/>
          <c:showPercent val="0"/>
          <c:showBubbleSize val="0"/>
          <c:showLeaderLines val="1"/>
        </c:dLbls>
      </c:pie3DChart>
      <c:spPr>
        <a:noFill/>
        <a:ln w="25383">
          <a:noFill/>
        </a:ln>
      </c:spPr>
    </c:plotArea>
    <c:plotVisOnly val="1"/>
    <c:dispBlanksAs val="gap"/>
    <c:showDLblsOverMax val="0"/>
  </c:chart>
  <c:txPr>
    <a:bodyPr/>
    <a:lstStyle/>
    <a:p>
      <a:pPr>
        <a:defRPr lang="zh-CN"/>
      </a:pPr>
      <a:endParaRPr lang="zh-CN"/>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20-09-09T23:49:51.145" idx="1">
    <p:pos x="10" y="10"/>
    <p:text/>
  </p:cm>
</p:cmLst>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F98A1B-96E9-4E4A-9487-503BA7171494}" type="doc">
      <dgm:prSet loTypeId="urn:microsoft.com/office/officeart/2008/layout/VerticalCurvedList" loCatId="list" qsTypeId="urn:microsoft.com/office/officeart/2005/8/quickstyle/simple1" qsCatId="simple" csTypeId="urn:microsoft.com/office/officeart/2005/8/colors/accent3_4" csCatId="accent3" phldr="1"/>
      <dgm:spPr/>
      <dgm:t>
        <a:bodyPr/>
        <a:lstStyle/>
        <a:p>
          <a:endParaRPr lang="zh-CN" altLang="en-US"/>
        </a:p>
      </dgm:t>
    </dgm:pt>
    <dgm:pt modelId="{6787BC87-FFC3-4D73-A1E3-20BF6D86953B}">
      <dgm:prSet phldrT="[文本]"/>
      <dgm:spPr/>
      <dgm:t>
        <a:bodyPr/>
        <a:lstStyle/>
        <a:p>
          <a:r>
            <a:rPr lang="zh-CN" altLang="en-US" b="1" dirty="0">
              <a:effectLst>
                <a:outerShdw blurRad="38100" dist="38100" dir="2700000" algn="tl">
                  <a:srgbClr val="000000">
                    <a:alpha val="43137"/>
                  </a:srgbClr>
                </a:outerShdw>
              </a:effectLst>
              <a:latin typeface="Times New Roman" panose="02020603050405020304" charset="0"/>
              <a:ea typeface="华文宋体" panose="02010600040101010101" pitchFamily="2" charset="-122"/>
              <a:cs typeface="Times New Roman" panose="02020603050405020304" charset="0"/>
            </a:rPr>
            <a:t>数据结构的前导（先修）课程是什么？</a:t>
          </a:r>
          <a:endParaRPr lang="zh-CN" altLang="en-US" dirty="0"/>
        </a:p>
      </dgm:t>
    </dgm:pt>
    <dgm:pt modelId="{DAFDDEEA-F1BE-4CBF-AEA5-501F1250BF4A}" type="parTrans" cxnId="{CB3CD14D-F508-4729-8CDD-4C5A65D61D78}">
      <dgm:prSet/>
      <dgm:spPr/>
      <dgm:t>
        <a:bodyPr/>
        <a:lstStyle/>
        <a:p>
          <a:endParaRPr lang="zh-CN" altLang="en-US"/>
        </a:p>
      </dgm:t>
    </dgm:pt>
    <dgm:pt modelId="{23C024CF-FB38-4A47-BD84-9BBC4A160D57}" type="sibTrans" cxnId="{CB3CD14D-F508-4729-8CDD-4C5A65D61D78}">
      <dgm:prSet/>
      <dgm:spPr/>
      <dgm:t>
        <a:bodyPr/>
        <a:lstStyle/>
        <a:p>
          <a:endParaRPr lang="zh-CN" altLang="en-US"/>
        </a:p>
      </dgm:t>
    </dgm:pt>
    <dgm:pt modelId="{9B382D76-A3A7-4987-88FB-DD92C85FDEFC}">
      <dgm:prSet phldrT="[文本]"/>
      <dgm:spPr/>
      <dgm:t>
        <a:bodyPr/>
        <a:lstStyle/>
        <a:p>
          <a:pPr>
            <a:buFont typeface="Tw Cen MT" panose="020B0602020104020603" pitchFamily="34" charset="0"/>
            <a:buNone/>
          </a:pPr>
          <a:r>
            <a:rPr lang="zh-CN" altLang="en-US" b="1" dirty="0">
              <a:effectLst>
                <a:outerShdw blurRad="38100" dist="38100" dir="2700000" algn="tl">
                  <a:srgbClr val="000000">
                    <a:alpha val="43137"/>
                  </a:srgbClr>
                </a:outerShdw>
              </a:effectLst>
              <a:latin typeface="Times New Roman" panose="02020603050405020304" charset="0"/>
              <a:ea typeface="华文宋体" panose="02010600040101010101" pitchFamily="2" charset="-122"/>
              <a:cs typeface="Times New Roman" panose="02020603050405020304" charset="0"/>
            </a:rPr>
            <a:t>数据结构和程序设计语言的关系？</a:t>
          </a:r>
          <a:endParaRPr lang="zh-CN" altLang="en-US" dirty="0"/>
        </a:p>
      </dgm:t>
    </dgm:pt>
    <dgm:pt modelId="{95910BB4-C58A-4B8B-A7AE-7FCA0BE36C40}" type="parTrans" cxnId="{E644C208-9930-470D-AEDE-A7E22190D904}">
      <dgm:prSet/>
      <dgm:spPr/>
      <dgm:t>
        <a:bodyPr/>
        <a:lstStyle/>
        <a:p>
          <a:endParaRPr lang="zh-CN" altLang="en-US"/>
        </a:p>
      </dgm:t>
    </dgm:pt>
    <dgm:pt modelId="{FA7FE48A-1C91-4DFA-85E9-F20D80086D70}" type="sibTrans" cxnId="{E644C208-9930-470D-AEDE-A7E22190D904}">
      <dgm:prSet/>
      <dgm:spPr/>
      <dgm:t>
        <a:bodyPr/>
        <a:lstStyle/>
        <a:p>
          <a:endParaRPr lang="zh-CN" altLang="en-US"/>
        </a:p>
      </dgm:t>
    </dgm:pt>
    <dgm:pt modelId="{98E5D001-71BD-400C-BDE7-9A695690B917}">
      <dgm:prSet phldrT="[文本]"/>
      <dgm:spPr>
        <a:solidFill>
          <a:srgbClr val="FF7C80"/>
        </a:solidFill>
      </dgm:spPr>
      <dgm:t>
        <a:bodyPr/>
        <a:lstStyle/>
        <a:p>
          <a:pPr>
            <a:buFont typeface="Tw Cen MT" panose="020B0602020104020603" pitchFamily="34" charset="0"/>
            <a:buNone/>
          </a:pPr>
          <a:r>
            <a:rPr lang="zh-CN" altLang="en-US" b="1" dirty="0">
              <a:effectLst>
                <a:outerShdw blurRad="38100" dist="38100" dir="2700000" algn="tl">
                  <a:srgbClr val="000000">
                    <a:alpha val="43137"/>
                  </a:srgbClr>
                </a:outerShdw>
              </a:effectLst>
              <a:latin typeface="Times New Roman" panose="02020603050405020304" charset="0"/>
              <a:ea typeface="华文宋体" panose="02010600040101010101" pitchFamily="2" charset="-122"/>
              <a:cs typeface="Times New Roman" panose="02020603050405020304" charset="0"/>
            </a:rPr>
            <a:t>通过数据结构课程的学习提高自己什么方面的能力？</a:t>
          </a:r>
          <a:endParaRPr lang="zh-CN" altLang="en-US" dirty="0"/>
        </a:p>
      </dgm:t>
    </dgm:pt>
    <dgm:pt modelId="{D48CC5D0-124B-4E5F-B96B-5B26BD680A6B}" type="parTrans" cxnId="{FFDA4FED-6A15-4286-A968-449AF556B17F}">
      <dgm:prSet/>
      <dgm:spPr/>
      <dgm:t>
        <a:bodyPr/>
        <a:lstStyle/>
        <a:p>
          <a:endParaRPr lang="zh-CN" altLang="en-US"/>
        </a:p>
      </dgm:t>
    </dgm:pt>
    <dgm:pt modelId="{596F779D-D653-4B69-8308-1E5B210E6656}" type="sibTrans" cxnId="{FFDA4FED-6A15-4286-A968-449AF556B17F}">
      <dgm:prSet/>
      <dgm:spPr/>
      <dgm:t>
        <a:bodyPr/>
        <a:lstStyle/>
        <a:p>
          <a:endParaRPr lang="zh-CN" altLang="en-US"/>
        </a:p>
      </dgm:t>
    </dgm:pt>
    <dgm:pt modelId="{D5BA0488-A4E2-49B6-9C06-B512744A13DF}">
      <dgm:prSet/>
      <dgm:spPr>
        <a:solidFill>
          <a:srgbClr val="666699"/>
        </a:solidFill>
      </dgm:spPr>
      <dgm:t>
        <a:bodyPr/>
        <a:lstStyle/>
        <a:p>
          <a:r>
            <a:rPr lang="zh-CN" altLang="en-US" b="1" dirty="0">
              <a:effectLst>
                <a:outerShdw blurRad="38100" dist="38100" dir="2700000" algn="tl">
                  <a:srgbClr val="000000">
                    <a:alpha val="43137"/>
                  </a:srgbClr>
                </a:outerShdw>
              </a:effectLst>
              <a:latin typeface="Times New Roman" panose="02020603050405020304" charset="0"/>
              <a:ea typeface="华文宋体" panose="02010600040101010101" pitchFamily="2" charset="-122"/>
              <a:cs typeface="Times New Roman" panose="02020603050405020304" charset="0"/>
            </a:rPr>
            <a:t>不学数据结构是否就不能编程序？</a:t>
          </a:r>
          <a:endParaRPr lang="en-US" altLang="zh-CN" b="1" dirty="0">
            <a:effectLst>
              <a:outerShdw blurRad="38100" dist="38100" dir="2700000" algn="tl">
                <a:srgbClr val="000000">
                  <a:alpha val="43137"/>
                </a:srgbClr>
              </a:outerShdw>
            </a:effectLst>
            <a:latin typeface="Times New Roman" panose="02020603050405020304" charset="0"/>
            <a:ea typeface="华文宋体" panose="02010600040101010101" pitchFamily="2" charset="-122"/>
            <a:cs typeface="Times New Roman" panose="02020603050405020304" charset="0"/>
          </a:endParaRPr>
        </a:p>
      </dgm:t>
    </dgm:pt>
    <dgm:pt modelId="{2A8FEE9E-26E9-477B-BCF4-FD28D29C8DF3}" type="parTrans" cxnId="{C56D30A1-CABD-4B57-BE9B-AE0E0810BE28}">
      <dgm:prSet/>
      <dgm:spPr/>
      <dgm:t>
        <a:bodyPr/>
        <a:lstStyle/>
        <a:p>
          <a:endParaRPr lang="zh-CN" altLang="en-US"/>
        </a:p>
      </dgm:t>
    </dgm:pt>
    <dgm:pt modelId="{FFB3F1D8-A644-4FC1-9809-230F92A6B435}" type="sibTrans" cxnId="{C56D30A1-CABD-4B57-BE9B-AE0E0810BE28}">
      <dgm:prSet/>
      <dgm:spPr/>
      <dgm:t>
        <a:bodyPr/>
        <a:lstStyle/>
        <a:p>
          <a:endParaRPr lang="zh-CN" altLang="en-US"/>
        </a:p>
      </dgm:t>
    </dgm:pt>
    <dgm:pt modelId="{C8CF4758-C0C7-4B8B-A601-0A74A7F46229}" type="pres">
      <dgm:prSet presAssocID="{E9F98A1B-96E9-4E4A-9487-503BA7171494}" presName="Name0" presStyleCnt="0">
        <dgm:presLayoutVars>
          <dgm:chMax val="7"/>
          <dgm:chPref val="7"/>
          <dgm:dir/>
        </dgm:presLayoutVars>
      </dgm:prSet>
      <dgm:spPr/>
    </dgm:pt>
    <dgm:pt modelId="{DC0068B1-3EFD-4E20-9AF0-8C149D8D3FCD}" type="pres">
      <dgm:prSet presAssocID="{E9F98A1B-96E9-4E4A-9487-503BA7171494}" presName="Name1" presStyleCnt="0"/>
      <dgm:spPr/>
    </dgm:pt>
    <dgm:pt modelId="{CECDD99A-9147-476A-97D5-C35E1ED9F272}" type="pres">
      <dgm:prSet presAssocID="{E9F98A1B-96E9-4E4A-9487-503BA7171494}" presName="cycle" presStyleCnt="0"/>
      <dgm:spPr/>
    </dgm:pt>
    <dgm:pt modelId="{33D08340-0C82-43E7-B091-6CAB30BA2F21}" type="pres">
      <dgm:prSet presAssocID="{E9F98A1B-96E9-4E4A-9487-503BA7171494}" presName="srcNode" presStyleLbl="node1" presStyleIdx="0" presStyleCnt="4"/>
      <dgm:spPr/>
    </dgm:pt>
    <dgm:pt modelId="{9F2B3F90-4B17-4F75-B8AB-E7593A53F69B}" type="pres">
      <dgm:prSet presAssocID="{E9F98A1B-96E9-4E4A-9487-503BA7171494}" presName="conn" presStyleLbl="parChTrans1D2" presStyleIdx="0" presStyleCnt="1"/>
      <dgm:spPr/>
    </dgm:pt>
    <dgm:pt modelId="{4D4D45FA-6BE5-4CE7-BF82-D39DAF3B810C}" type="pres">
      <dgm:prSet presAssocID="{E9F98A1B-96E9-4E4A-9487-503BA7171494}" presName="extraNode" presStyleLbl="node1" presStyleIdx="0" presStyleCnt="4"/>
      <dgm:spPr/>
    </dgm:pt>
    <dgm:pt modelId="{62AC2BEB-C8DC-4476-92C8-AA38EB467ADA}" type="pres">
      <dgm:prSet presAssocID="{E9F98A1B-96E9-4E4A-9487-503BA7171494}" presName="dstNode" presStyleLbl="node1" presStyleIdx="0" presStyleCnt="4"/>
      <dgm:spPr/>
    </dgm:pt>
    <dgm:pt modelId="{2D84F106-B2CE-4228-913C-F3F4099AE792}" type="pres">
      <dgm:prSet presAssocID="{6787BC87-FFC3-4D73-A1E3-20BF6D86953B}" presName="text_1" presStyleLbl="node1" presStyleIdx="0" presStyleCnt="4">
        <dgm:presLayoutVars>
          <dgm:bulletEnabled val="1"/>
        </dgm:presLayoutVars>
      </dgm:prSet>
      <dgm:spPr/>
    </dgm:pt>
    <dgm:pt modelId="{8B0250BD-35DB-4587-8D9D-5C4805F24D44}" type="pres">
      <dgm:prSet presAssocID="{6787BC87-FFC3-4D73-A1E3-20BF6D86953B}" presName="accent_1" presStyleCnt="0"/>
      <dgm:spPr/>
    </dgm:pt>
    <dgm:pt modelId="{5A45C1AE-D409-4546-81A0-183293322FCC}" type="pres">
      <dgm:prSet presAssocID="{6787BC87-FFC3-4D73-A1E3-20BF6D86953B}" presName="accentRepeatNode" presStyleLbl="solidFgAcc1" presStyleIdx="0" presStyleCnt="4"/>
      <dgm:spPr/>
    </dgm:pt>
    <dgm:pt modelId="{9E1FA898-1DE6-4B49-B837-358D803AA41A}" type="pres">
      <dgm:prSet presAssocID="{D5BA0488-A4E2-49B6-9C06-B512744A13DF}" presName="text_2" presStyleLbl="node1" presStyleIdx="1" presStyleCnt="4">
        <dgm:presLayoutVars>
          <dgm:bulletEnabled val="1"/>
        </dgm:presLayoutVars>
      </dgm:prSet>
      <dgm:spPr/>
    </dgm:pt>
    <dgm:pt modelId="{3087618D-DE20-495A-BFC7-01B9B88261D6}" type="pres">
      <dgm:prSet presAssocID="{D5BA0488-A4E2-49B6-9C06-B512744A13DF}" presName="accent_2" presStyleCnt="0"/>
      <dgm:spPr/>
    </dgm:pt>
    <dgm:pt modelId="{19F1FA18-65F9-49E8-B50C-AF8D37AC5371}" type="pres">
      <dgm:prSet presAssocID="{D5BA0488-A4E2-49B6-9C06-B512744A13DF}" presName="accentRepeatNode" presStyleLbl="solidFgAcc1" presStyleIdx="1" presStyleCnt="4"/>
      <dgm:spPr/>
    </dgm:pt>
    <dgm:pt modelId="{DD2BC1F5-CD82-4E77-AFC4-7BD5E73A2C5F}" type="pres">
      <dgm:prSet presAssocID="{9B382D76-A3A7-4987-88FB-DD92C85FDEFC}" presName="text_3" presStyleLbl="node1" presStyleIdx="2" presStyleCnt="4">
        <dgm:presLayoutVars>
          <dgm:bulletEnabled val="1"/>
        </dgm:presLayoutVars>
      </dgm:prSet>
      <dgm:spPr/>
    </dgm:pt>
    <dgm:pt modelId="{0BE3B872-F219-4DD6-834F-9244B4CB4583}" type="pres">
      <dgm:prSet presAssocID="{9B382D76-A3A7-4987-88FB-DD92C85FDEFC}" presName="accent_3" presStyleCnt="0"/>
      <dgm:spPr/>
    </dgm:pt>
    <dgm:pt modelId="{92408DB9-BB0B-4321-91A4-82FB6009F0DD}" type="pres">
      <dgm:prSet presAssocID="{9B382D76-A3A7-4987-88FB-DD92C85FDEFC}" presName="accentRepeatNode" presStyleLbl="solidFgAcc1" presStyleIdx="2" presStyleCnt="4"/>
      <dgm:spPr/>
    </dgm:pt>
    <dgm:pt modelId="{A42EDF7E-3FDD-4C22-BEA8-CBFC13C354AE}" type="pres">
      <dgm:prSet presAssocID="{98E5D001-71BD-400C-BDE7-9A695690B917}" presName="text_4" presStyleLbl="node1" presStyleIdx="3" presStyleCnt="4" custLinFactNeighborX="185" custLinFactNeighborY="-4800">
        <dgm:presLayoutVars>
          <dgm:bulletEnabled val="1"/>
        </dgm:presLayoutVars>
      </dgm:prSet>
      <dgm:spPr/>
    </dgm:pt>
    <dgm:pt modelId="{75882850-3EF8-40B6-B053-46CCE3D6730F}" type="pres">
      <dgm:prSet presAssocID="{98E5D001-71BD-400C-BDE7-9A695690B917}" presName="accent_4" presStyleCnt="0"/>
      <dgm:spPr/>
    </dgm:pt>
    <dgm:pt modelId="{9C673A4E-8629-42B6-9F86-90F41E911269}" type="pres">
      <dgm:prSet presAssocID="{98E5D001-71BD-400C-BDE7-9A695690B917}" presName="accentRepeatNode" presStyleLbl="solidFgAcc1" presStyleIdx="3" presStyleCnt="4"/>
      <dgm:spPr/>
    </dgm:pt>
  </dgm:ptLst>
  <dgm:cxnLst>
    <dgm:cxn modelId="{89162003-345D-479F-96A4-7E8A75048B8C}" type="presOf" srcId="{9B382D76-A3A7-4987-88FB-DD92C85FDEFC}" destId="{DD2BC1F5-CD82-4E77-AFC4-7BD5E73A2C5F}" srcOrd="0" destOrd="0" presId="urn:microsoft.com/office/officeart/2008/layout/VerticalCurvedList"/>
    <dgm:cxn modelId="{E644C208-9930-470D-AEDE-A7E22190D904}" srcId="{E9F98A1B-96E9-4E4A-9487-503BA7171494}" destId="{9B382D76-A3A7-4987-88FB-DD92C85FDEFC}" srcOrd="2" destOrd="0" parTransId="{95910BB4-C58A-4B8B-A7AE-7FCA0BE36C40}" sibTransId="{FA7FE48A-1C91-4DFA-85E9-F20D80086D70}"/>
    <dgm:cxn modelId="{FA80A221-67DE-49EA-9FBB-05797536F561}" type="presOf" srcId="{98E5D001-71BD-400C-BDE7-9A695690B917}" destId="{A42EDF7E-3FDD-4C22-BEA8-CBFC13C354AE}" srcOrd="0" destOrd="0" presId="urn:microsoft.com/office/officeart/2008/layout/VerticalCurvedList"/>
    <dgm:cxn modelId="{36EEAE21-ED30-4E6D-A0D5-9E5305091CA8}" type="presOf" srcId="{6787BC87-FFC3-4D73-A1E3-20BF6D86953B}" destId="{2D84F106-B2CE-4228-913C-F3F4099AE792}" srcOrd="0" destOrd="0" presId="urn:microsoft.com/office/officeart/2008/layout/VerticalCurvedList"/>
    <dgm:cxn modelId="{888E5032-54A3-4545-BCF9-4FDD3B86E23B}" type="presOf" srcId="{E9F98A1B-96E9-4E4A-9487-503BA7171494}" destId="{C8CF4758-C0C7-4B8B-A601-0A74A7F46229}" srcOrd="0" destOrd="0" presId="urn:microsoft.com/office/officeart/2008/layout/VerticalCurvedList"/>
    <dgm:cxn modelId="{CB3CD14D-F508-4729-8CDD-4C5A65D61D78}" srcId="{E9F98A1B-96E9-4E4A-9487-503BA7171494}" destId="{6787BC87-FFC3-4D73-A1E3-20BF6D86953B}" srcOrd="0" destOrd="0" parTransId="{DAFDDEEA-F1BE-4CBF-AEA5-501F1250BF4A}" sibTransId="{23C024CF-FB38-4A47-BD84-9BBC4A160D57}"/>
    <dgm:cxn modelId="{C56D30A1-CABD-4B57-BE9B-AE0E0810BE28}" srcId="{E9F98A1B-96E9-4E4A-9487-503BA7171494}" destId="{D5BA0488-A4E2-49B6-9C06-B512744A13DF}" srcOrd="1" destOrd="0" parTransId="{2A8FEE9E-26E9-477B-BCF4-FD28D29C8DF3}" sibTransId="{FFB3F1D8-A644-4FC1-9809-230F92A6B435}"/>
    <dgm:cxn modelId="{F952C5A6-049F-49D5-B9DB-FFB31F07919E}" type="presOf" srcId="{D5BA0488-A4E2-49B6-9C06-B512744A13DF}" destId="{9E1FA898-1DE6-4B49-B837-358D803AA41A}" srcOrd="0" destOrd="0" presId="urn:microsoft.com/office/officeart/2008/layout/VerticalCurvedList"/>
    <dgm:cxn modelId="{FFDA4FED-6A15-4286-A968-449AF556B17F}" srcId="{E9F98A1B-96E9-4E4A-9487-503BA7171494}" destId="{98E5D001-71BD-400C-BDE7-9A695690B917}" srcOrd="3" destOrd="0" parTransId="{D48CC5D0-124B-4E5F-B96B-5B26BD680A6B}" sibTransId="{596F779D-D653-4B69-8308-1E5B210E6656}"/>
    <dgm:cxn modelId="{A576A4F1-14EB-49AD-906E-3F8F03FE946B}" type="presOf" srcId="{23C024CF-FB38-4A47-BD84-9BBC4A160D57}" destId="{9F2B3F90-4B17-4F75-B8AB-E7593A53F69B}" srcOrd="0" destOrd="0" presId="urn:microsoft.com/office/officeart/2008/layout/VerticalCurvedList"/>
    <dgm:cxn modelId="{11043A9A-43B5-456A-A028-CDAF663F3610}" type="presParOf" srcId="{C8CF4758-C0C7-4B8B-A601-0A74A7F46229}" destId="{DC0068B1-3EFD-4E20-9AF0-8C149D8D3FCD}" srcOrd="0" destOrd="0" presId="urn:microsoft.com/office/officeart/2008/layout/VerticalCurvedList"/>
    <dgm:cxn modelId="{1B91EB31-E3E0-4F6D-8F5A-7185F4A5F806}" type="presParOf" srcId="{DC0068B1-3EFD-4E20-9AF0-8C149D8D3FCD}" destId="{CECDD99A-9147-476A-97D5-C35E1ED9F272}" srcOrd="0" destOrd="0" presId="urn:microsoft.com/office/officeart/2008/layout/VerticalCurvedList"/>
    <dgm:cxn modelId="{923881BB-E1BF-4831-B5DF-5E442DEED67A}" type="presParOf" srcId="{CECDD99A-9147-476A-97D5-C35E1ED9F272}" destId="{33D08340-0C82-43E7-B091-6CAB30BA2F21}" srcOrd="0" destOrd="0" presId="urn:microsoft.com/office/officeart/2008/layout/VerticalCurvedList"/>
    <dgm:cxn modelId="{C5A2A556-727F-4C3A-AD4A-8F85FACDD3F6}" type="presParOf" srcId="{CECDD99A-9147-476A-97D5-C35E1ED9F272}" destId="{9F2B3F90-4B17-4F75-B8AB-E7593A53F69B}" srcOrd="1" destOrd="0" presId="urn:microsoft.com/office/officeart/2008/layout/VerticalCurvedList"/>
    <dgm:cxn modelId="{6E6A0C19-22F2-4F1D-BB6D-C532F4EAC1FA}" type="presParOf" srcId="{CECDD99A-9147-476A-97D5-C35E1ED9F272}" destId="{4D4D45FA-6BE5-4CE7-BF82-D39DAF3B810C}" srcOrd="2" destOrd="0" presId="urn:microsoft.com/office/officeart/2008/layout/VerticalCurvedList"/>
    <dgm:cxn modelId="{57B203E6-BD1A-4DA3-9296-085E28724E9E}" type="presParOf" srcId="{CECDD99A-9147-476A-97D5-C35E1ED9F272}" destId="{62AC2BEB-C8DC-4476-92C8-AA38EB467ADA}" srcOrd="3" destOrd="0" presId="urn:microsoft.com/office/officeart/2008/layout/VerticalCurvedList"/>
    <dgm:cxn modelId="{5F8EB8B9-A4EA-463C-8C71-531C79D28DA9}" type="presParOf" srcId="{DC0068B1-3EFD-4E20-9AF0-8C149D8D3FCD}" destId="{2D84F106-B2CE-4228-913C-F3F4099AE792}" srcOrd="1" destOrd="0" presId="urn:microsoft.com/office/officeart/2008/layout/VerticalCurvedList"/>
    <dgm:cxn modelId="{1DF9AB85-48A4-4DBA-9F57-510ED98AE3B6}" type="presParOf" srcId="{DC0068B1-3EFD-4E20-9AF0-8C149D8D3FCD}" destId="{8B0250BD-35DB-4587-8D9D-5C4805F24D44}" srcOrd="2" destOrd="0" presId="urn:microsoft.com/office/officeart/2008/layout/VerticalCurvedList"/>
    <dgm:cxn modelId="{3BA4F318-F0C9-4E23-ABBE-9A460F199ACE}" type="presParOf" srcId="{8B0250BD-35DB-4587-8D9D-5C4805F24D44}" destId="{5A45C1AE-D409-4546-81A0-183293322FCC}" srcOrd="0" destOrd="0" presId="urn:microsoft.com/office/officeart/2008/layout/VerticalCurvedList"/>
    <dgm:cxn modelId="{480348C5-D3F7-4DA8-8DC6-C7DDD05564AF}" type="presParOf" srcId="{DC0068B1-3EFD-4E20-9AF0-8C149D8D3FCD}" destId="{9E1FA898-1DE6-4B49-B837-358D803AA41A}" srcOrd="3" destOrd="0" presId="urn:microsoft.com/office/officeart/2008/layout/VerticalCurvedList"/>
    <dgm:cxn modelId="{230FA8D4-BF6A-43C1-9366-1C57662B1ECC}" type="presParOf" srcId="{DC0068B1-3EFD-4E20-9AF0-8C149D8D3FCD}" destId="{3087618D-DE20-495A-BFC7-01B9B88261D6}" srcOrd="4" destOrd="0" presId="urn:microsoft.com/office/officeart/2008/layout/VerticalCurvedList"/>
    <dgm:cxn modelId="{C16E3931-9E98-4E1B-B10C-34D55140FCCD}" type="presParOf" srcId="{3087618D-DE20-495A-BFC7-01B9B88261D6}" destId="{19F1FA18-65F9-49E8-B50C-AF8D37AC5371}" srcOrd="0" destOrd="0" presId="urn:microsoft.com/office/officeart/2008/layout/VerticalCurvedList"/>
    <dgm:cxn modelId="{9D363FBE-A76B-4926-9670-F9FA2F60EBC7}" type="presParOf" srcId="{DC0068B1-3EFD-4E20-9AF0-8C149D8D3FCD}" destId="{DD2BC1F5-CD82-4E77-AFC4-7BD5E73A2C5F}" srcOrd="5" destOrd="0" presId="urn:microsoft.com/office/officeart/2008/layout/VerticalCurvedList"/>
    <dgm:cxn modelId="{4A814CFD-5A2D-4804-B97A-4B26D1CC74E9}" type="presParOf" srcId="{DC0068B1-3EFD-4E20-9AF0-8C149D8D3FCD}" destId="{0BE3B872-F219-4DD6-834F-9244B4CB4583}" srcOrd="6" destOrd="0" presId="urn:microsoft.com/office/officeart/2008/layout/VerticalCurvedList"/>
    <dgm:cxn modelId="{45B4238E-6107-4DEF-B88D-F523E1BA0EE9}" type="presParOf" srcId="{0BE3B872-F219-4DD6-834F-9244B4CB4583}" destId="{92408DB9-BB0B-4321-91A4-82FB6009F0DD}" srcOrd="0" destOrd="0" presId="urn:microsoft.com/office/officeart/2008/layout/VerticalCurvedList"/>
    <dgm:cxn modelId="{8D36B03B-F2B5-4C71-A1A2-8FCE37A2FBA8}" type="presParOf" srcId="{DC0068B1-3EFD-4E20-9AF0-8C149D8D3FCD}" destId="{A42EDF7E-3FDD-4C22-BEA8-CBFC13C354AE}" srcOrd="7" destOrd="0" presId="urn:microsoft.com/office/officeart/2008/layout/VerticalCurvedList"/>
    <dgm:cxn modelId="{CC1BFBDA-B0BC-4AA3-B881-A18EB21744B8}" type="presParOf" srcId="{DC0068B1-3EFD-4E20-9AF0-8C149D8D3FCD}" destId="{75882850-3EF8-40B6-B053-46CCE3D6730F}" srcOrd="8" destOrd="0" presId="urn:microsoft.com/office/officeart/2008/layout/VerticalCurvedList"/>
    <dgm:cxn modelId="{C04CFB19-35AE-4805-AD67-EA9C962BD5A6}" type="presParOf" srcId="{75882850-3EF8-40B6-B053-46CCE3D6730F}" destId="{9C673A4E-8629-42B6-9F86-90F41E91126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B3F90-4B17-4F75-B8AB-E7593A53F69B}">
      <dsp:nvSpPr>
        <dsp:cNvPr id="0" name=""/>
        <dsp:cNvSpPr/>
      </dsp:nvSpPr>
      <dsp:spPr>
        <a:xfrm>
          <a:off x="-4594335" y="-704407"/>
          <a:ext cx="5472816" cy="5472816"/>
        </a:xfrm>
        <a:prstGeom prst="blockArc">
          <a:avLst>
            <a:gd name="adj1" fmla="val 18900000"/>
            <a:gd name="adj2" fmla="val 2700000"/>
            <a:gd name="adj3" fmla="val 395"/>
          </a:avLst>
        </a:prstGeom>
        <a:noFill/>
        <a:ln w="15875" cap="flat" cmpd="sng" algn="ctr">
          <a:solidFill>
            <a:schemeClr val="accent3">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84F106-B2CE-4228-913C-F3F4099AE792}">
      <dsp:nvSpPr>
        <dsp:cNvPr id="0" name=""/>
        <dsp:cNvSpPr/>
      </dsp:nvSpPr>
      <dsp:spPr>
        <a:xfrm>
          <a:off x="460128" y="312440"/>
          <a:ext cx="6075811" cy="625205"/>
        </a:xfrm>
        <a:prstGeom prst="rect">
          <a:avLst/>
        </a:prstGeom>
        <a:solidFill>
          <a:schemeClr val="accent3">
            <a:shade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48260" rIns="48260" bIns="48260" numCol="1" spcCol="1270" anchor="ctr" anchorCtr="0">
          <a:noAutofit/>
        </a:bodyPr>
        <a:lstStyle/>
        <a:p>
          <a:pPr marL="0" lvl="0" indent="0" algn="l" defTabSz="844550">
            <a:lnSpc>
              <a:spcPct val="90000"/>
            </a:lnSpc>
            <a:spcBef>
              <a:spcPct val="0"/>
            </a:spcBef>
            <a:spcAft>
              <a:spcPct val="35000"/>
            </a:spcAft>
            <a:buNone/>
          </a:pPr>
          <a:r>
            <a:rPr lang="zh-CN" altLang="en-US" sz="1900" b="1" kern="1200" dirty="0">
              <a:effectLst>
                <a:outerShdw blurRad="38100" dist="38100" dir="2700000" algn="tl">
                  <a:srgbClr val="000000">
                    <a:alpha val="43137"/>
                  </a:srgbClr>
                </a:outerShdw>
              </a:effectLst>
              <a:latin typeface="Times New Roman" panose="02020603050405020304" charset="0"/>
              <a:ea typeface="华文宋体" panose="02010600040101010101" pitchFamily="2" charset="-122"/>
              <a:cs typeface="Times New Roman" panose="02020603050405020304" charset="0"/>
            </a:rPr>
            <a:t>数据结构的前导（先修）课程是什么？</a:t>
          </a:r>
          <a:endParaRPr lang="zh-CN" altLang="en-US" sz="1900" kern="1200" dirty="0"/>
        </a:p>
      </dsp:txBody>
      <dsp:txXfrm>
        <a:off x="460128" y="312440"/>
        <a:ext cx="6075811" cy="625205"/>
      </dsp:txXfrm>
    </dsp:sp>
    <dsp:sp modelId="{5A45C1AE-D409-4546-81A0-183293322FCC}">
      <dsp:nvSpPr>
        <dsp:cNvPr id="0" name=""/>
        <dsp:cNvSpPr/>
      </dsp:nvSpPr>
      <dsp:spPr>
        <a:xfrm>
          <a:off x="69375" y="234289"/>
          <a:ext cx="781507" cy="781507"/>
        </a:xfrm>
        <a:prstGeom prst="ellipse">
          <a:avLst/>
        </a:prstGeom>
        <a:solidFill>
          <a:schemeClr val="lt1">
            <a:hueOff val="0"/>
            <a:satOff val="0"/>
            <a:lumOff val="0"/>
            <a:alphaOff val="0"/>
          </a:schemeClr>
        </a:solidFill>
        <a:ln w="15875" cap="flat" cmpd="sng" algn="ctr">
          <a:solidFill>
            <a:schemeClr val="accent3">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1FA898-1DE6-4B49-B837-358D803AA41A}">
      <dsp:nvSpPr>
        <dsp:cNvPr id="0" name=""/>
        <dsp:cNvSpPr/>
      </dsp:nvSpPr>
      <dsp:spPr>
        <a:xfrm>
          <a:off x="818573" y="1250411"/>
          <a:ext cx="5717367" cy="625205"/>
        </a:xfrm>
        <a:prstGeom prst="rect">
          <a:avLst/>
        </a:prstGeom>
        <a:solidFill>
          <a:srgbClr val="666699"/>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48260" rIns="48260" bIns="48260" numCol="1" spcCol="1270" anchor="ctr" anchorCtr="0">
          <a:noAutofit/>
        </a:bodyPr>
        <a:lstStyle/>
        <a:p>
          <a:pPr marL="0" lvl="0" indent="0" algn="l" defTabSz="844550">
            <a:lnSpc>
              <a:spcPct val="90000"/>
            </a:lnSpc>
            <a:spcBef>
              <a:spcPct val="0"/>
            </a:spcBef>
            <a:spcAft>
              <a:spcPct val="35000"/>
            </a:spcAft>
            <a:buNone/>
          </a:pPr>
          <a:r>
            <a:rPr lang="zh-CN" altLang="en-US" sz="1900" b="1" kern="1200" dirty="0">
              <a:effectLst>
                <a:outerShdw blurRad="38100" dist="38100" dir="2700000" algn="tl">
                  <a:srgbClr val="000000">
                    <a:alpha val="43137"/>
                  </a:srgbClr>
                </a:outerShdw>
              </a:effectLst>
              <a:latin typeface="Times New Roman" panose="02020603050405020304" charset="0"/>
              <a:ea typeface="华文宋体" panose="02010600040101010101" pitchFamily="2" charset="-122"/>
              <a:cs typeface="Times New Roman" panose="02020603050405020304" charset="0"/>
            </a:rPr>
            <a:t>不学数据结构是否就不能编程序？</a:t>
          </a:r>
          <a:endParaRPr lang="en-US" altLang="zh-CN" sz="1900" b="1" kern="1200" dirty="0">
            <a:effectLst>
              <a:outerShdw blurRad="38100" dist="38100" dir="2700000" algn="tl">
                <a:srgbClr val="000000">
                  <a:alpha val="43137"/>
                </a:srgbClr>
              </a:outerShdw>
            </a:effectLst>
            <a:latin typeface="Times New Roman" panose="02020603050405020304" charset="0"/>
            <a:ea typeface="华文宋体" panose="02010600040101010101" pitchFamily="2" charset="-122"/>
            <a:cs typeface="Times New Roman" panose="02020603050405020304" charset="0"/>
          </a:endParaRPr>
        </a:p>
      </dsp:txBody>
      <dsp:txXfrm>
        <a:off x="818573" y="1250411"/>
        <a:ext cx="5717367" cy="625205"/>
      </dsp:txXfrm>
    </dsp:sp>
    <dsp:sp modelId="{19F1FA18-65F9-49E8-B50C-AF8D37AC5371}">
      <dsp:nvSpPr>
        <dsp:cNvPr id="0" name=""/>
        <dsp:cNvSpPr/>
      </dsp:nvSpPr>
      <dsp:spPr>
        <a:xfrm>
          <a:off x="427819" y="1172260"/>
          <a:ext cx="781507" cy="781507"/>
        </a:xfrm>
        <a:prstGeom prst="ellipse">
          <a:avLst/>
        </a:prstGeom>
        <a:solidFill>
          <a:schemeClr val="lt1">
            <a:hueOff val="0"/>
            <a:satOff val="0"/>
            <a:lumOff val="0"/>
            <a:alphaOff val="0"/>
          </a:schemeClr>
        </a:solidFill>
        <a:ln w="15875" cap="flat" cmpd="sng" algn="ctr">
          <a:solidFill>
            <a:schemeClr val="accent3">
              <a:shade val="50000"/>
              <a:hueOff val="55100"/>
              <a:satOff val="-7940"/>
              <a:lumOff val="22716"/>
              <a:alphaOff val="0"/>
            </a:schemeClr>
          </a:solidFill>
          <a:prstDash val="solid"/>
        </a:ln>
        <a:effectLst/>
      </dsp:spPr>
      <dsp:style>
        <a:lnRef idx="2">
          <a:scrgbClr r="0" g="0" b="0"/>
        </a:lnRef>
        <a:fillRef idx="1">
          <a:scrgbClr r="0" g="0" b="0"/>
        </a:fillRef>
        <a:effectRef idx="0">
          <a:scrgbClr r="0" g="0" b="0"/>
        </a:effectRef>
        <a:fontRef idx="minor"/>
      </dsp:style>
    </dsp:sp>
    <dsp:sp modelId="{DD2BC1F5-CD82-4E77-AFC4-7BD5E73A2C5F}">
      <dsp:nvSpPr>
        <dsp:cNvPr id="0" name=""/>
        <dsp:cNvSpPr/>
      </dsp:nvSpPr>
      <dsp:spPr>
        <a:xfrm>
          <a:off x="818573" y="2188382"/>
          <a:ext cx="5717367" cy="625205"/>
        </a:xfrm>
        <a:prstGeom prst="rect">
          <a:avLst/>
        </a:prstGeom>
        <a:solidFill>
          <a:schemeClr val="accent3">
            <a:shade val="50000"/>
            <a:hueOff val="110200"/>
            <a:satOff val="-15880"/>
            <a:lumOff val="4543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48260" rIns="48260" bIns="48260" numCol="1" spcCol="1270" anchor="ctr" anchorCtr="0">
          <a:noAutofit/>
        </a:bodyPr>
        <a:lstStyle/>
        <a:p>
          <a:pPr marL="0" lvl="0" indent="0" algn="l" defTabSz="844550">
            <a:lnSpc>
              <a:spcPct val="90000"/>
            </a:lnSpc>
            <a:spcBef>
              <a:spcPct val="0"/>
            </a:spcBef>
            <a:spcAft>
              <a:spcPct val="35000"/>
            </a:spcAft>
            <a:buFont typeface="Tw Cen MT" panose="020B0602020104020603" pitchFamily="34" charset="0"/>
            <a:buNone/>
          </a:pPr>
          <a:r>
            <a:rPr lang="zh-CN" altLang="en-US" sz="1900" b="1" kern="1200" dirty="0">
              <a:effectLst>
                <a:outerShdw blurRad="38100" dist="38100" dir="2700000" algn="tl">
                  <a:srgbClr val="000000">
                    <a:alpha val="43137"/>
                  </a:srgbClr>
                </a:outerShdw>
              </a:effectLst>
              <a:latin typeface="Times New Roman" panose="02020603050405020304" charset="0"/>
              <a:ea typeface="华文宋体" panose="02010600040101010101" pitchFamily="2" charset="-122"/>
              <a:cs typeface="Times New Roman" panose="02020603050405020304" charset="0"/>
            </a:rPr>
            <a:t>数据结构和程序设计语言的关系？</a:t>
          </a:r>
          <a:endParaRPr lang="zh-CN" altLang="en-US" sz="1900" kern="1200" dirty="0"/>
        </a:p>
      </dsp:txBody>
      <dsp:txXfrm>
        <a:off x="818573" y="2188382"/>
        <a:ext cx="5717367" cy="625205"/>
      </dsp:txXfrm>
    </dsp:sp>
    <dsp:sp modelId="{92408DB9-BB0B-4321-91A4-82FB6009F0DD}">
      <dsp:nvSpPr>
        <dsp:cNvPr id="0" name=""/>
        <dsp:cNvSpPr/>
      </dsp:nvSpPr>
      <dsp:spPr>
        <a:xfrm>
          <a:off x="427819" y="2110232"/>
          <a:ext cx="781507" cy="781507"/>
        </a:xfrm>
        <a:prstGeom prst="ellipse">
          <a:avLst/>
        </a:prstGeom>
        <a:solidFill>
          <a:schemeClr val="lt1">
            <a:hueOff val="0"/>
            <a:satOff val="0"/>
            <a:lumOff val="0"/>
            <a:alphaOff val="0"/>
          </a:schemeClr>
        </a:solidFill>
        <a:ln w="15875" cap="flat" cmpd="sng" algn="ctr">
          <a:solidFill>
            <a:schemeClr val="accent3">
              <a:shade val="50000"/>
              <a:hueOff val="110200"/>
              <a:satOff val="-15880"/>
              <a:lumOff val="45432"/>
              <a:alphaOff val="0"/>
            </a:schemeClr>
          </a:solidFill>
          <a:prstDash val="solid"/>
        </a:ln>
        <a:effectLst/>
      </dsp:spPr>
      <dsp:style>
        <a:lnRef idx="2">
          <a:scrgbClr r="0" g="0" b="0"/>
        </a:lnRef>
        <a:fillRef idx="1">
          <a:scrgbClr r="0" g="0" b="0"/>
        </a:fillRef>
        <a:effectRef idx="0">
          <a:scrgbClr r="0" g="0" b="0"/>
        </a:effectRef>
        <a:fontRef idx="minor"/>
      </dsp:style>
    </dsp:sp>
    <dsp:sp modelId="{A42EDF7E-3FDD-4C22-BEA8-CBFC13C354AE}">
      <dsp:nvSpPr>
        <dsp:cNvPr id="0" name=""/>
        <dsp:cNvSpPr/>
      </dsp:nvSpPr>
      <dsp:spPr>
        <a:xfrm>
          <a:off x="471368" y="3096344"/>
          <a:ext cx="6075811" cy="625205"/>
        </a:xfrm>
        <a:prstGeom prst="rect">
          <a:avLst/>
        </a:prstGeom>
        <a:solidFill>
          <a:srgbClr val="FF7C8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48260" rIns="48260" bIns="48260" numCol="1" spcCol="1270" anchor="ctr" anchorCtr="0">
          <a:noAutofit/>
        </a:bodyPr>
        <a:lstStyle/>
        <a:p>
          <a:pPr marL="0" lvl="0" indent="0" algn="l" defTabSz="844550">
            <a:lnSpc>
              <a:spcPct val="90000"/>
            </a:lnSpc>
            <a:spcBef>
              <a:spcPct val="0"/>
            </a:spcBef>
            <a:spcAft>
              <a:spcPct val="35000"/>
            </a:spcAft>
            <a:buFont typeface="Tw Cen MT" panose="020B0602020104020603" pitchFamily="34" charset="0"/>
            <a:buNone/>
          </a:pPr>
          <a:r>
            <a:rPr lang="zh-CN" altLang="en-US" sz="1900" b="1" kern="1200" dirty="0">
              <a:effectLst>
                <a:outerShdw blurRad="38100" dist="38100" dir="2700000" algn="tl">
                  <a:srgbClr val="000000">
                    <a:alpha val="43137"/>
                  </a:srgbClr>
                </a:outerShdw>
              </a:effectLst>
              <a:latin typeface="Times New Roman" panose="02020603050405020304" charset="0"/>
              <a:ea typeface="华文宋体" panose="02010600040101010101" pitchFamily="2" charset="-122"/>
              <a:cs typeface="Times New Roman" panose="02020603050405020304" charset="0"/>
            </a:rPr>
            <a:t>通过数据结构课程的学习提高自己什么方面的能力？</a:t>
          </a:r>
          <a:endParaRPr lang="zh-CN" altLang="en-US" sz="1900" kern="1200" dirty="0"/>
        </a:p>
      </dsp:txBody>
      <dsp:txXfrm>
        <a:off x="471368" y="3096344"/>
        <a:ext cx="6075811" cy="625205"/>
      </dsp:txXfrm>
    </dsp:sp>
    <dsp:sp modelId="{9C673A4E-8629-42B6-9F86-90F41E911269}">
      <dsp:nvSpPr>
        <dsp:cNvPr id="0" name=""/>
        <dsp:cNvSpPr/>
      </dsp:nvSpPr>
      <dsp:spPr>
        <a:xfrm>
          <a:off x="69375" y="3048203"/>
          <a:ext cx="781507" cy="781507"/>
        </a:xfrm>
        <a:prstGeom prst="ellipse">
          <a:avLst/>
        </a:prstGeom>
        <a:solidFill>
          <a:schemeClr val="lt1">
            <a:hueOff val="0"/>
            <a:satOff val="0"/>
            <a:lumOff val="0"/>
            <a:alphaOff val="0"/>
          </a:schemeClr>
        </a:solidFill>
        <a:ln w="15875" cap="flat" cmpd="sng" algn="ctr">
          <a:solidFill>
            <a:schemeClr val="accent3">
              <a:shade val="50000"/>
              <a:hueOff val="55100"/>
              <a:satOff val="-7940"/>
              <a:lumOff val="22716"/>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bwMode="auto">
          <a:xfrm>
            <a:off x="0" y="0"/>
            <a:ext cx="2971800" cy="457200"/>
          </a:xfrm>
          <a:prstGeom prst="rect">
            <a:avLst/>
          </a:prstGeom>
          <a:noFill/>
          <a:ln w="12700">
            <a:noFill/>
            <a:miter lim="800000"/>
          </a:ln>
          <a:effectLst/>
        </p:spPr>
        <p:txBody>
          <a:bodyPr vert="horz" wrap="square" lIns="91440" tIns="45720" rIns="91440" bIns="45720" numCol="1" anchor="t" anchorCtr="0" compatLnSpc="1"/>
          <a:lstStyle>
            <a:lvl1pPr eaLnBrk="1" fontAlgn="auto" hangingPunct="1">
              <a:spcBef>
                <a:spcPts val="0"/>
              </a:spcBef>
              <a:spcAft>
                <a:spcPts val="0"/>
              </a:spcAft>
              <a:defRPr sz="1200">
                <a:latin typeface="Times" pitchFamily="18" charset="0"/>
              </a:defRPr>
            </a:lvl1pPr>
          </a:lstStyle>
          <a:p>
            <a:pPr>
              <a:defRPr/>
            </a:pPr>
            <a:endParaRPr lang="en-US" altLang="zh-CN"/>
          </a:p>
        </p:txBody>
      </p:sp>
      <p:sp>
        <p:nvSpPr>
          <p:cNvPr id="156675" name="Rectangle 3"/>
          <p:cNvSpPr>
            <a:spLocks noGrp="1" noChangeArrowheads="1"/>
          </p:cNvSpPr>
          <p:nvPr>
            <p:ph type="dt" sz="quarter" idx="1"/>
          </p:nvPr>
        </p:nvSpPr>
        <p:spPr bwMode="auto">
          <a:xfrm>
            <a:off x="3886200" y="0"/>
            <a:ext cx="2971800" cy="457200"/>
          </a:xfrm>
          <a:prstGeom prst="rect">
            <a:avLst/>
          </a:prstGeom>
          <a:noFill/>
          <a:ln w="12700">
            <a:noFill/>
            <a:miter lim="800000"/>
          </a:ln>
          <a:effectLst/>
        </p:spPr>
        <p:txBody>
          <a:bodyPr vert="horz" wrap="square" lIns="91440" tIns="45720" rIns="91440" bIns="45720" numCol="1" anchor="t" anchorCtr="0" compatLnSpc="1"/>
          <a:lstStyle>
            <a:lvl1pPr algn="r" eaLnBrk="1" fontAlgn="auto" hangingPunct="1">
              <a:spcBef>
                <a:spcPts val="0"/>
              </a:spcBef>
              <a:spcAft>
                <a:spcPts val="0"/>
              </a:spcAft>
              <a:defRPr sz="1200">
                <a:latin typeface="Times" pitchFamily="18" charset="0"/>
              </a:defRPr>
            </a:lvl1pPr>
          </a:lstStyle>
          <a:p>
            <a:pPr>
              <a:defRPr/>
            </a:pPr>
            <a:endParaRPr lang="en-US" altLang="zh-CN"/>
          </a:p>
        </p:txBody>
      </p:sp>
      <p:sp>
        <p:nvSpPr>
          <p:cNvPr id="156676" name="Rectangle 4"/>
          <p:cNvSpPr>
            <a:spLocks noGrp="1" noChangeArrowheads="1"/>
          </p:cNvSpPr>
          <p:nvPr>
            <p:ph type="ftr" sz="quarter" idx="2"/>
          </p:nvPr>
        </p:nvSpPr>
        <p:spPr bwMode="auto">
          <a:xfrm>
            <a:off x="0" y="8686800"/>
            <a:ext cx="2971800" cy="457200"/>
          </a:xfrm>
          <a:prstGeom prst="rect">
            <a:avLst/>
          </a:prstGeom>
          <a:noFill/>
          <a:ln w="12700">
            <a:noFill/>
            <a:miter lim="800000"/>
          </a:ln>
          <a:effectLst/>
        </p:spPr>
        <p:txBody>
          <a:bodyPr vert="horz" wrap="square" lIns="91440" tIns="45720" rIns="91440" bIns="45720" numCol="1" anchor="b" anchorCtr="0" compatLnSpc="1"/>
          <a:lstStyle>
            <a:lvl1pPr eaLnBrk="1" fontAlgn="auto" hangingPunct="1">
              <a:spcBef>
                <a:spcPts val="0"/>
              </a:spcBef>
              <a:spcAft>
                <a:spcPts val="0"/>
              </a:spcAft>
              <a:defRPr sz="1200">
                <a:latin typeface="Times" pitchFamily="18" charset="0"/>
              </a:defRPr>
            </a:lvl1pPr>
          </a:lstStyle>
          <a:p>
            <a:pPr>
              <a:defRPr/>
            </a:pPr>
            <a:endParaRPr lang="en-US" altLang="zh-CN"/>
          </a:p>
        </p:txBody>
      </p:sp>
      <p:sp>
        <p:nvSpPr>
          <p:cNvPr id="156677" name="Rectangle 5"/>
          <p:cNvSpPr>
            <a:spLocks noGrp="1" noChangeArrowheads="1"/>
          </p:cNvSpPr>
          <p:nvPr>
            <p:ph type="sldNum" sz="quarter" idx="3"/>
          </p:nvPr>
        </p:nvSpPr>
        <p:spPr bwMode="auto">
          <a:xfrm>
            <a:off x="3886200" y="8686800"/>
            <a:ext cx="2971800" cy="457200"/>
          </a:xfrm>
          <a:prstGeom prst="rect">
            <a:avLst/>
          </a:prstGeom>
          <a:noFill/>
          <a:ln w="12700">
            <a:noFill/>
            <a:miter lim="800000"/>
          </a:ln>
          <a:effectLst/>
        </p:spPr>
        <p:txBody>
          <a:bodyPr vert="horz" wrap="square" lIns="91440" tIns="45720" rIns="91440" bIns="45720" numCol="1" anchor="b" anchorCtr="0" compatLnSpc="1"/>
          <a:lstStyle>
            <a:lvl1pPr algn="r" eaLnBrk="1" fontAlgn="auto" hangingPunct="1">
              <a:spcBef>
                <a:spcPts val="0"/>
              </a:spcBef>
              <a:spcAft>
                <a:spcPts val="0"/>
              </a:spcAft>
              <a:defRPr sz="1200">
                <a:latin typeface="Times" pitchFamily="18" charset="0"/>
              </a:defRPr>
            </a:lvl1pPr>
          </a:lstStyle>
          <a:p>
            <a:pPr>
              <a:defRPr/>
            </a:pPr>
            <a:fld id="{D07E4AFA-46A3-414A-BB18-A106EB7916FF}" type="slidenum">
              <a:rPr lang="en-US" altLang="zh-CN"/>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12700">
            <a:noFill/>
            <a:miter lim="800000"/>
          </a:ln>
          <a:effectLst/>
        </p:spPr>
        <p:txBody>
          <a:bodyPr vert="horz" wrap="square" lIns="91440" tIns="45720" rIns="91440" bIns="45720" numCol="1" anchor="t" anchorCtr="0" compatLnSpc="1"/>
          <a:lstStyle>
            <a:lvl1pPr eaLnBrk="1" fontAlgn="auto" hangingPunct="1">
              <a:spcBef>
                <a:spcPts val="0"/>
              </a:spcBef>
              <a:spcAft>
                <a:spcPts val="0"/>
              </a:spcAft>
              <a:defRPr sz="1200">
                <a:latin typeface="Times" pitchFamily="18" charset="0"/>
              </a:defRPr>
            </a:lvl1pPr>
          </a:lstStyle>
          <a:p>
            <a:pPr>
              <a:defRPr/>
            </a:pPr>
            <a:endParaRPr lang="en-US" altLang="zh-CN"/>
          </a:p>
        </p:txBody>
      </p:sp>
      <p:sp>
        <p:nvSpPr>
          <p:cNvPr id="22531" name="Rectangle 3"/>
          <p:cNvSpPr>
            <a:spLocks noGrp="1" noChangeArrowheads="1"/>
          </p:cNvSpPr>
          <p:nvPr>
            <p:ph type="dt" idx="1"/>
          </p:nvPr>
        </p:nvSpPr>
        <p:spPr bwMode="auto">
          <a:xfrm>
            <a:off x="3886200" y="0"/>
            <a:ext cx="2971800" cy="457200"/>
          </a:xfrm>
          <a:prstGeom prst="rect">
            <a:avLst/>
          </a:prstGeom>
          <a:noFill/>
          <a:ln w="12700">
            <a:noFill/>
            <a:miter lim="800000"/>
          </a:ln>
          <a:effectLst/>
        </p:spPr>
        <p:txBody>
          <a:bodyPr vert="horz" wrap="square" lIns="91440" tIns="45720" rIns="91440" bIns="45720" numCol="1" anchor="t" anchorCtr="0" compatLnSpc="1"/>
          <a:lstStyle>
            <a:lvl1pPr algn="r" eaLnBrk="1" fontAlgn="auto" hangingPunct="1">
              <a:spcBef>
                <a:spcPts val="0"/>
              </a:spcBef>
              <a:spcAft>
                <a:spcPts val="0"/>
              </a:spcAft>
              <a:defRPr sz="1200">
                <a:latin typeface="Times" pitchFamily="18" charset="0"/>
              </a:defRPr>
            </a:lvl1pPr>
          </a:lstStyle>
          <a:p>
            <a:pPr>
              <a:defRPr/>
            </a:pPr>
            <a:endParaRPr lang="en-US" altLang="zh-CN"/>
          </a:p>
        </p:txBody>
      </p:sp>
      <p:sp>
        <p:nvSpPr>
          <p:cNvPr id="7172" name="Rectangle 4"/>
          <p:cNvSpPr>
            <a:spLocks noGrp="1" noRot="1" noChangeAspect="1" noChangeArrowheads="1" noTextEdit="1"/>
          </p:cNvSpPr>
          <p:nvPr>
            <p:ph type="sldImg" idx="2"/>
          </p:nvPr>
        </p:nvSpPr>
        <p:spPr bwMode="auto">
          <a:xfrm>
            <a:off x="609600" y="57150"/>
            <a:ext cx="5562600" cy="417195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22533" name="Rectangle 5"/>
          <p:cNvSpPr>
            <a:spLocks noGrp="1" noChangeArrowheads="1"/>
          </p:cNvSpPr>
          <p:nvPr>
            <p:ph type="body" sz="quarter" idx="3"/>
          </p:nvPr>
        </p:nvSpPr>
        <p:spPr bwMode="auto">
          <a:xfrm>
            <a:off x="228600" y="4267200"/>
            <a:ext cx="6400800" cy="4572000"/>
          </a:xfrm>
          <a:prstGeom prst="rect">
            <a:avLst/>
          </a:prstGeom>
          <a:noFill/>
          <a:ln w="12700">
            <a:noFill/>
            <a:miter lim="800000"/>
          </a:ln>
          <a:effectLst/>
        </p:spPr>
        <p:txBody>
          <a:bodyPr vert="horz" wrap="square" lIns="91440" tIns="45720" rIns="91440" bIns="45720"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534" name="Rectangle 6"/>
          <p:cNvSpPr>
            <a:spLocks noGrp="1" noChangeArrowheads="1"/>
          </p:cNvSpPr>
          <p:nvPr>
            <p:ph type="ftr" sz="quarter" idx="4"/>
          </p:nvPr>
        </p:nvSpPr>
        <p:spPr bwMode="auto">
          <a:xfrm>
            <a:off x="0" y="8686800"/>
            <a:ext cx="2971800" cy="457200"/>
          </a:xfrm>
          <a:prstGeom prst="rect">
            <a:avLst/>
          </a:prstGeom>
          <a:noFill/>
          <a:ln w="12700">
            <a:noFill/>
            <a:miter lim="800000"/>
          </a:ln>
          <a:effectLst/>
        </p:spPr>
        <p:txBody>
          <a:bodyPr vert="horz" wrap="square" lIns="91440" tIns="45720" rIns="91440" bIns="45720" numCol="1" anchor="b" anchorCtr="0" compatLnSpc="1"/>
          <a:lstStyle>
            <a:lvl1pPr eaLnBrk="1" fontAlgn="auto" hangingPunct="1">
              <a:spcBef>
                <a:spcPts val="0"/>
              </a:spcBef>
              <a:spcAft>
                <a:spcPts val="0"/>
              </a:spcAft>
              <a:defRPr sz="1200">
                <a:latin typeface="Times" pitchFamily="18" charset="0"/>
              </a:defRPr>
            </a:lvl1pPr>
          </a:lstStyle>
          <a:p>
            <a:pPr>
              <a:defRPr/>
            </a:pPr>
            <a:endParaRPr lang="en-US" altLang="zh-CN"/>
          </a:p>
        </p:txBody>
      </p:sp>
      <p:sp>
        <p:nvSpPr>
          <p:cNvPr id="22535" name="Rectangle 7"/>
          <p:cNvSpPr>
            <a:spLocks noGrp="1" noChangeArrowheads="1"/>
          </p:cNvSpPr>
          <p:nvPr>
            <p:ph type="sldNum" sz="quarter" idx="5"/>
          </p:nvPr>
        </p:nvSpPr>
        <p:spPr bwMode="auto">
          <a:xfrm>
            <a:off x="3886200" y="8686800"/>
            <a:ext cx="2971800" cy="457200"/>
          </a:xfrm>
          <a:prstGeom prst="rect">
            <a:avLst/>
          </a:prstGeom>
          <a:noFill/>
          <a:ln w="12700">
            <a:noFill/>
            <a:miter lim="800000"/>
          </a:ln>
          <a:effectLst/>
        </p:spPr>
        <p:txBody>
          <a:bodyPr vert="horz" wrap="square" lIns="91440" tIns="45720" rIns="91440" bIns="45720" numCol="1" anchor="b" anchorCtr="0" compatLnSpc="1"/>
          <a:lstStyle>
            <a:lvl1pPr algn="r" eaLnBrk="1" fontAlgn="auto" hangingPunct="1">
              <a:spcBef>
                <a:spcPts val="0"/>
              </a:spcBef>
              <a:spcAft>
                <a:spcPts val="0"/>
              </a:spcAft>
              <a:defRPr sz="1200">
                <a:latin typeface="Times" pitchFamily="18" charset="0"/>
              </a:defRPr>
            </a:lvl1pPr>
          </a:lstStyle>
          <a:p>
            <a:pPr>
              <a:defRPr/>
            </a:pPr>
            <a:fld id="{5E6702E5-5A51-4C9F-9A65-DE0D7C5A7E2C}"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3200" kern="1200">
        <a:solidFill>
          <a:schemeClr val="tx1"/>
        </a:solidFill>
        <a:latin typeface="Times" pitchFamily="18" charset="0"/>
        <a:ea typeface="宋体" panose="02010600030101010101" pitchFamily="2" charset="-122"/>
        <a:cs typeface="+mn-cs"/>
      </a:defRPr>
    </a:lvl1pPr>
    <a:lvl2pPr marL="457200" algn="l" rtl="0" eaLnBrk="0" fontAlgn="base" hangingPunct="0">
      <a:spcBef>
        <a:spcPct val="30000"/>
      </a:spcBef>
      <a:spcAft>
        <a:spcPct val="0"/>
      </a:spcAft>
      <a:defRPr sz="2800" kern="1200">
        <a:solidFill>
          <a:schemeClr val="tx1"/>
        </a:solidFill>
        <a:latin typeface="Times" pitchFamily="18" charset="0"/>
        <a:ea typeface="宋体" panose="02010600030101010101" pitchFamily="2" charset="-122"/>
        <a:cs typeface="+mn-cs"/>
      </a:defRPr>
    </a:lvl2pPr>
    <a:lvl3pPr marL="914400" algn="l" rtl="0" eaLnBrk="0" fontAlgn="base" hangingPunct="0">
      <a:spcBef>
        <a:spcPct val="30000"/>
      </a:spcBef>
      <a:spcAft>
        <a:spcPct val="0"/>
      </a:spcAft>
      <a:defRPr sz="2400" kern="1200">
        <a:solidFill>
          <a:schemeClr val="tx1"/>
        </a:solidFill>
        <a:latin typeface="Times" pitchFamily="18" charset="0"/>
        <a:ea typeface="宋体" panose="02010600030101010101" pitchFamily="2" charset="-122"/>
        <a:cs typeface="+mn-cs"/>
      </a:defRPr>
    </a:lvl3pPr>
    <a:lvl4pPr marL="1371600" algn="l" rtl="0" eaLnBrk="0" fontAlgn="base" hangingPunct="0">
      <a:spcBef>
        <a:spcPct val="30000"/>
      </a:spcBef>
      <a:spcAft>
        <a:spcPct val="0"/>
      </a:spcAft>
      <a:defRPr sz="2400" kern="1200">
        <a:solidFill>
          <a:schemeClr val="tx1"/>
        </a:solidFill>
        <a:latin typeface="Times" pitchFamily="18" charset="0"/>
        <a:ea typeface="宋体" panose="02010600030101010101" pitchFamily="2" charset="-122"/>
        <a:cs typeface="+mn-cs"/>
      </a:defRPr>
    </a:lvl4pPr>
    <a:lvl5pPr marL="1828800" algn="l" rtl="0" eaLnBrk="0" fontAlgn="base" hangingPunct="0">
      <a:spcBef>
        <a:spcPct val="30000"/>
      </a:spcBef>
      <a:spcAft>
        <a:spcPct val="0"/>
      </a:spcAft>
      <a:defRPr sz="2400" kern="1200">
        <a:solidFill>
          <a:schemeClr val="tx1"/>
        </a:solidFill>
        <a:latin typeface="Times"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fld id="{829EDD33-07DA-4342-8C15-1C862AB29DE8}" type="slidenum">
              <a:rPr lang="en-US" altLang="zh-CN" smtClean="0">
                <a:latin typeface="Times" pitchFamily="18" charset="0"/>
              </a:rPr>
              <a:t>1</a:t>
            </a:fld>
            <a:endParaRPr lang="en-US" altLang="zh-CN">
              <a:latin typeface="Times" pitchFamily="18" charset="0"/>
            </a:endParaRPr>
          </a:p>
        </p:txBody>
      </p:sp>
      <p:sp>
        <p:nvSpPr>
          <p:cNvPr id="10243" name="Rectangle 2"/>
          <p:cNvSpPr>
            <a:spLocks noGrp="1" noRot="1" noChangeAspect="1" noChangeArrowheads="1" noTextEdit="1"/>
          </p:cNvSpPr>
          <p:nvPr>
            <p:ph type="sldImg"/>
          </p:nvPr>
        </p:nvSpPr>
        <p:spPr/>
      </p:sp>
      <p:sp>
        <p:nvSpPr>
          <p:cNvPr id="1024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E6702E5-5A51-4C9F-9A65-DE0D7C5A7E2C}" type="slidenum">
              <a:rPr lang="en-US" altLang="zh-CN" smtClean="0"/>
              <a:t>3</a:t>
            </a:fld>
            <a:endParaRPr lang="en-US" altLang="zh-CN"/>
          </a:p>
        </p:txBody>
      </p:sp>
    </p:spTree>
    <p:extLst>
      <p:ext uri="{BB962C8B-B14F-4D97-AF65-F5344CB8AC3E}">
        <p14:creationId xmlns:p14="http://schemas.microsoft.com/office/powerpoint/2010/main" val="1610683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fld id="{86050BF9-B276-4F71-914F-277B1B9E3217}" type="slidenum">
              <a:rPr lang="en-US" altLang="zh-CN" smtClean="0">
                <a:latin typeface="Times" pitchFamily="18" charset="0"/>
              </a:rPr>
              <a:t>26</a:t>
            </a:fld>
            <a:endParaRPr lang="en-US" altLang="zh-CN">
              <a:latin typeface="Times" pitchFamily="18" charset="0"/>
            </a:endParaRPr>
          </a:p>
        </p:txBody>
      </p:sp>
      <p:sp>
        <p:nvSpPr>
          <p:cNvPr id="29699" name="Rectangle 2"/>
          <p:cNvSpPr>
            <a:spLocks noGrp="1" noRot="1" noChangeAspect="1" noChangeArrowheads="1" noTextEdit="1"/>
          </p:cNvSpPr>
          <p:nvPr>
            <p:ph type="sldImg"/>
          </p:nvPr>
        </p:nvSpPr>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b="1">
              <a:solidFill>
                <a:srgbClr val="003399"/>
              </a:solidFill>
              <a:ea typeface="仿宋_GB2312" pitchFamily="49" charset="-122"/>
            </a:endParaRPr>
          </a:p>
          <a:p>
            <a:pPr eaLnBrk="1" hangingPunct="1"/>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ChangeArrowheads="1" noTextEdit="1"/>
          </p:cNvSpPr>
          <p:nvPr>
            <p:ph type="sldImg"/>
          </p:nvPr>
        </p:nvSpPr>
        <p:spPr/>
      </p:sp>
      <p:sp>
        <p:nvSpPr>
          <p:cNvPr id="8397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83972"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fld id="{FE10ED3F-20A6-400A-AE97-1F090D619FF8}" type="slidenum">
              <a:rPr lang="en-US" altLang="zh-CN" smtClean="0">
                <a:latin typeface="Times" pitchFamily="18" charset="0"/>
              </a:rPr>
              <a:t>79</a:t>
            </a:fld>
            <a:endParaRPr lang="en-US" altLang="zh-CN">
              <a:latin typeface="Times"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ChangeArrowheads="1" noTextEdit="1"/>
          </p:cNvSpPr>
          <p:nvPr>
            <p:ph type="sldImg"/>
          </p:nvPr>
        </p:nvSpPr>
        <p:spPr/>
      </p:sp>
      <p:sp>
        <p:nvSpPr>
          <p:cNvPr id="86019"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86020"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fld id="{1F844C18-8A58-4A62-A195-B9B51A3729C8}" type="slidenum">
              <a:rPr lang="en-US" altLang="zh-CN" smtClean="0">
                <a:latin typeface="Times" pitchFamily="18" charset="0"/>
              </a:rPr>
              <a:t>80</a:t>
            </a:fld>
            <a:endParaRPr lang="en-US" altLang="zh-CN">
              <a:latin typeface="Times"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ChangeArrowheads="1" noTextEdit="1"/>
          </p:cNvSpPr>
          <p:nvPr>
            <p:ph type="sldImg"/>
          </p:nvPr>
        </p:nvSpPr>
        <p:spPr/>
      </p:sp>
      <p:sp>
        <p:nvSpPr>
          <p:cNvPr id="90115"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90116"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fld id="{7271AC79-93CF-451F-9603-3BEAB69B30DA}" type="slidenum">
              <a:rPr lang="en-US" altLang="zh-CN" smtClean="0">
                <a:latin typeface="Times" pitchFamily="18" charset="0"/>
              </a:rPr>
              <a:t>83</a:t>
            </a:fld>
            <a:endParaRPr lang="en-US" altLang="zh-CN">
              <a:latin typeface="Times"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8"/>
          <p:cNvSpPr/>
          <p:nvPr/>
        </p:nvSpPr>
        <p:spPr>
          <a:xfrm>
            <a:off x="0" y="0"/>
            <a:ext cx="9144000" cy="457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Freeform 9"/>
          <p:cNvSpPr/>
          <p:nvPr/>
        </p:nvSpPr>
        <p:spPr>
          <a:xfrm>
            <a:off x="4763" y="0"/>
            <a:ext cx="9139237" cy="4572000"/>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7"/>
          <p:cNvCxnSpPr/>
          <p:nvPr/>
        </p:nvCxnSpPr>
        <p:spPr>
          <a:xfrm flipV="1">
            <a:off x="6289675" y="5264150"/>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342900" y="4960137"/>
            <a:ext cx="5829300" cy="1463040"/>
          </a:xfrm>
        </p:spPr>
        <p:txBody>
          <a:bodyPr/>
          <a:lstStyle>
            <a:lvl1pPr algn="r">
              <a:defRPr sz="44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7" name="Date Placeholder 3"/>
          <p:cNvSpPr>
            <a:spLocks noGrp="1"/>
          </p:cNvSpPr>
          <p:nvPr>
            <p:ph type="dt" sz="half" idx="10"/>
          </p:nvPr>
        </p:nvSpPr>
        <p:spPr/>
        <p:txBody>
          <a:bodyPr/>
          <a:lstStyle>
            <a:lvl1pPr algn="l">
              <a:defRPr smtClean="0"/>
            </a:lvl1pPr>
          </a:lstStyle>
          <a:p>
            <a:pPr>
              <a:defRPr/>
            </a:pPr>
            <a:fld id="{BB7EFB8D-2032-473F-B231-8FAE7F603020}" type="datetimeFigureOut">
              <a:rPr lang="zh-CN" altLang="en-US"/>
              <a:t>2023/9/4</a:t>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676C46D5-F042-4988-8136-8A893247CD56}"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9D44C7C6-40D6-4576-977F-FD7E376D5C19}" type="datetimeFigureOut">
              <a:rPr lang="zh-CN" altLang="en-US"/>
              <a:t>2023/9/4</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B33274D1-CFBF-4641-A1C0-022B33F9415F}"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cxnSp>
        <p:nvCxnSpPr>
          <p:cNvPr id="4" name="Straight Connector 6"/>
          <p:cNvCxnSpPr/>
          <p:nvPr/>
        </p:nvCxnSpPr>
        <p:spPr>
          <a:xfrm rot="5400000" flipV="1">
            <a:off x="7543800" y="173038"/>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742951" y="762000"/>
            <a:ext cx="5686425" cy="54102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9F42AADB-4840-4CE7-BA8A-5A96E6B090C2}" type="datetimeFigureOut">
              <a:rPr lang="zh-CN" altLang="en-US"/>
              <a:t>2023/9/4</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6EDA22BD-8A65-4183-B717-0D9344C89325}"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1E0C62A9-999F-438A-9A33-A9A927AD76EB}" type="datetimeFigureOut">
              <a:rPr lang="zh-CN" altLang="en-US"/>
              <a:t>2023/9/4</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21CB7E68-D4ED-4B23-8730-02EF904833E0}"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Rectangle 8"/>
          <p:cNvSpPr/>
          <p:nvPr/>
        </p:nvSpPr>
        <p:spPr>
          <a:xfrm>
            <a:off x="0" y="0"/>
            <a:ext cx="9144000" cy="457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Freeform 10"/>
          <p:cNvSpPr/>
          <p:nvPr/>
        </p:nvSpPr>
        <p:spPr>
          <a:xfrm>
            <a:off x="4763" y="0"/>
            <a:ext cx="9139237" cy="4572000"/>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7"/>
          <p:cNvCxnSpPr/>
          <p:nvPr/>
        </p:nvCxnSpPr>
        <p:spPr>
          <a:xfrm flipV="1">
            <a:off x="6289675" y="5264150"/>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42900" y="4960137"/>
            <a:ext cx="5829300" cy="1463040"/>
          </a:xfrm>
        </p:spPr>
        <p:txBody>
          <a:bodyPr/>
          <a:lstStyle>
            <a:lvl1pPr algn="r">
              <a:defRPr sz="4400" b="0" spc="200" baseline="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7" name="Date Placeholder 3"/>
          <p:cNvSpPr>
            <a:spLocks noGrp="1"/>
          </p:cNvSpPr>
          <p:nvPr>
            <p:ph type="dt" sz="half" idx="10"/>
          </p:nvPr>
        </p:nvSpPr>
        <p:spPr/>
        <p:txBody>
          <a:bodyPr/>
          <a:lstStyle>
            <a:lvl1pPr>
              <a:defRPr/>
            </a:lvl1pPr>
          </a:lstStyle>
          <a:p>
            <a:pPr>
              <a:defRPr/>
            </a:pPr>
            <a:fld id="{0FC24E1F-FF7C-42C2-886E-3B614319184C}" type="datetimeFigureOut">
              <a:rPr lang="zh-CN" altLang="en-US"/>
              <a:t>2023/9/4</a:t>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019033B4-7661-4B40-82FC-205F979ABB84}"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768096" y="2286000"/>
            <a:ext cx="35661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491990" y="2286000"/>
            <a:ext cx="35661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4153444B-7112-4306-873A-AA1D3255B1BC}" type="datetimeFigureOut">
              <a:rPr lang="zh-CN" altLang="en-US"/>
              <a:t>2023/9/4</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DB2BA9EF-6744-4108-94D9-55FA6072FD3A}"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768096" y="2967788"/>
            <a:ext cx="3566160" cy="334157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4491990" y="2967788"/>
            <a:ext cx="3566160" cy="334157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F39A97D6-52E6-49B2-B27C-F13A4AE20914}" type="datetimeFigureOut">
              <a:rPr lang="zh-CN" altLang="en-US"/>
              <a:t>2023/9/4</a:t>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53E80E6F-4FDF-40E5-927A-0A5752574D57}"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C1A2F60C-F2DE-49F2-BB2B-E29A810D0A94}" type="datetimeFigureOut">
              <a:rPr lang="zh-CN" altLang="en-US"/>
              <a:t>2023/9/4</a:t>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pPr>
              <a:defRPr/>
            </a:pPr>
            <a:fld id="{FA4F5C98-BC97-4816-8FCD-776D08573DF8}"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1572E535-414D-4910-89B7-FBAAA80ED7F8}" type="datetimeFigureOut">
              <a:rPr lang="zh-CN" altLang="en-US"/>
              <a:t>2023/9/4</a:t>
            </a:fld>
            <a:endParaRPr lang="zh-CN" altLang="en-US"/>
          </a:p>
        </p:txBody>
      </p:sp>
      <p:sp>
        <p:nvSpPr>
          <p:cNvPr id="3" name="Footer Placeholder 2"/>
          <p:cNvSpPr>
            <a:spLocks noGrp="1"/>
          </p:cNvSpPr>
          <p:nvPr>
            <p:ph type="ftr" sz="quarter" idx="11"/>
          </p:nvPr>
        </p:nvSpPr>
        <p:spPr/>
        <p:txBody>
          <a:bodyPr/>
          <a:lstStyle>
            <a:lvl1pPr>
              <a:defRPr/>
            </a:lvl1pPr>
          </a:lstStyle>
          <a:p>
            <a:pPr>
              <a:defRPr/>
            </a:pPr>
            <a:endParaRPr lang="zh-CN" altLang="en-US"/>
          </a:p>
        </p:txBody>
      </p:sp>
      <p:sp>
        <p:nvSpPr>
          <p:cNvPr id="4" name="Slide Number Placeholder 3"/>
          <p:cNvSpPr>
            <a:spLocks noGrp="1"/>
          </p:cNvSpPr>
          <p:nvPr>
            <p:ph type="sldNum" sz="quarter" idx="12"/>
          </p:nvPr>
        </p:nvSpPr>
        <p:spPr/>
        <p:txBody>
          <a:bodyPr/>
          <a:lstStyle>
            <a:lvl1pPr>
              <a:defRPr/>
            </a:lvl1pPr>
          </a:lstStyle>
          <a:p>
            <a:pPr>
              <a:defRPr/>
            </a:pPr>
            <a:fld id="{95EA1BF3-0CA8-464E-9145-ADA29F61E1BC}"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3"/>
          <p:cNvSpPr>
            <a:spLocks noGrp="1"/>
          </p:cNvSpPr>
          <p:nvPr>
            <p:ph type="dt" sz="half" idx="10"/>
          </p:nvPr>
        </p:nvSpPr>
        <p:spPr/>
        <p:txBody>
          <a:bodyPr/>
          <a:lstStyle>
            <a:lvl1pPr>
              <a:defRPr/>
            </a:lvl1pPr>
          </a:lstStyle>
          <a:p>
            <a:pPr>
              <a:defRPr/>
            </a:pPr>
            <a:fld id="{E6AD63D9-4F48-41FF-B766-AE993AB41A06}" type="datetimeFigureOut">
              <a:rPr lang="zh-CN" altLang="en-US"/>
              <a:t>2023/9/4</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80CAD81E-874E-449A-9DA8-0518DB4004F3}"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cxnSp>
        <p:nvCxnSpPr>
          <p:cNvPr id="5" name="Straight Connector 7"/>
          <p:cNvCxnSpPr/>
          <p:nvPr/>
        </p:nvCxnSpPr>
        <p:spPr>
          <a:xfrm flipV="1">
            <a:off x="6289675" y="5264150"/>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42900" y="4960138"/>
            <a:ext cx="5829300" cy="1463040"/>
          </a:xfrm>
        </p:spPr>
        <p:txBody>
          <a:bodyPr/>
          <a:lstStyle>
            <a:lvl1pPr algn="r">
              <a:defRPr sz="44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9141714" cy="4572000"/>
          </a:xfrm>
          <a:solidFill>
            <a:schemeClr val="accent1">
              <a:lumMod val="60000"/>
              <a:lumOff val="40000"/>
            </a:schemeClr>
          </a:solidFill>
        </p:spPr>
        <p:txBody>
          <a:bodyPr lIns="457200" tIns="365760"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endParaRPr lang="en-US" noProof="0" dirty="0"/>
          </a:p>
        </p:txBody>
      </p:sp>
      <p:sp>
        <p:nvSpPr>
          <p:cNvPr id="4" name="Text Placeholder 3"/>
          <p:cNvSpPr>
            <a:spLocks noGrp="1"/>
          </p:cNvSpPr>
          <p:nvPr>
            <p:ph type="body" sz="half" idx="2" hasCustomPrompt="1"/>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6" name="Date Placeholder 4"/>
          <p:cNvSpPr>
            <a:spLocks noGrp="1"/>
          </p:cNvSpPr>
          <p:nvPr>
            <p:ph type="dt" sz="half" idx="10"/>
          </p:nvPr>
        </p:nvSpPr>
        <p:spPr/>
        <p:txBody>
          <a:bodyPr/>
          <a:lstStyle>
            <a:lvl1pPr>
              <a:defRPr/>
            </a:lvl1pPr>
          </a:lstStyle>
          <a:p>
            <a:pPr>
              <a:defRPr/>
            </a:pPr>
            <a:fld id="{2817B098-3066-4A8C-BE86-CC61C096F582}" type="datetimeFigureOut">
              <a:rPr lang="zh-CN" altLang="en-US"/>
              <a:t>2023/9/4</a:t>
            </a:fld>
            <a:endParaRPr lang="zh-CN" altLang="en-US"/>
          </a:p>
        </p:txBody>
      </p:sp>
      <p:sp>
        <p:nvSpPr>
          <p:cNvPr id="7" name="Footer Placeholder 5"/>
          <p:cNvSpPr>
            <a:spLocks noGrp="1"/>
          </p:cNvSpPr>
          <p:nvPr>
            <p:ph type="ftr" sz="quarter" idx="11"/>
          </p:nvPr>
        </p:nvSpPr>
        <p:spPr/>
        <p:txBody>
          <a:bodyPr/>
          <a:lstStyle>
            <a:lvl1pPr>
              <a:defRPr/>
            </a:lvl1pPr>
          </a:lstStyle>
          <a:p>
            <a:pPr>
              <a:defRPr/>
            </a:pPr>
            <a:endParaRPr lang="zh-CN" altLang="en-US"/>
          </a:p>
        </p:txBody>
      </p:sp>
      <p:sp>
        <p:nvSpPr>
          <p:cNvPr id="8" name="Slide Number Placeholder 6"/>
          <p:cNvSpPr>
            <a:spLocks noGrp="1"/>
          </p:cNvSpPr>
          <p:nvPr>
            <p:ph type="sldNum" sz="quarter" idx="12"/>
          </p:nvPr>
        </p:nvSpPr>
        <p:spPr/>
        <p:txBody>
          <a:bodyPr/>
          <a:lstStyle>
            <a:lvl1pPr>
              <a:defRPr/>
            </a:lvl1pPr>
          </a:lstStyle>
          <a:p>
            <a:pPr>
              <a:defRPr/>
            </a:pPr>
            <a:fld id="{339B3FBE-F8A1-450E-B1B1-0EEEDE5E2A46}"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350" y="585788"/>
            <a:ext cx="7289800" cy="149860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1027" name="Text Placeholder 2"/>
          <p:cNvSpPr>
            <a:spLocks noGrp="1" noChangeArrowheads="1"/>
          </p:cNvSpPr>
          <p:nvPr>
            <p:ph type="body" idx="1"/>
          </p:nvPr>
        </p:nvSpPr>
        <p:spPr bwMode="auto">
          <a:xfrm>
            <a:off x="768350" y="2286000"/>
            <a:ext cx="728980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2"/>
          </p:nvPr>
        </p:nvSpPr>
        <p:spPr>
          <a:xfrm>
            <a:off x="768350" y="6470650"/>
            <a:ext cx="1616075" cy="274638"/>
          </a:xfrm>
          <a:prstGeom prst="rect">
            <a:avLst/>
          </a:prstGeom>
        </p:spPr>
        <p:txBody>
          <a:bodyPr vert="horz" lIns="91440" tIns="45720" rIns="91440" bIns="45720" rtlCol="0" anchor="ctr"/>
          <a:lstStyle>
            <a:lvl1pPr algn="l" eaLnBrk="1" fontAlgn="auto" hangingPunct="1">
              <a:spcBef>
                <a:spcPts val="0"/>
              </a:spcBef>
              <a:spcAft>
                <a:spcPts val="0"/>
              </a:spcAft>
              <a:defRPr sz="1000" smtClean="0">
                <a:solidFill>
                  <a:schemeClr val="tx1">
                    <a:lumMod val="95000"/>
                    <a:lumOff val="5000"/>
                  </a:schemeClr>
                </a:solidFill>
                <a:latin typeface="+mj-lt"/>
              </a:defRPr>
            </a:lvl1pPr>
          </a:lstStyle>
          <a:p>
            <a:pPr>
              <a:defRPr/>
            </a:pPr>
            <a:fld id="{902DD824-F176-4B74-9F37-82A2FDBD9C8B}" type="datetimeFigureOut">
              <a:rPr lang="zh-CN" altLang="en-US"/>
              <a:t>2023/9/4</a:t>
            </a:fld>
            <a:endParaRPr lang="zh-CN" altLang="en-US"/>
          </a:p>
        </p:txBody>
      </p:sp>
      <p:sp>
        <p:nvSpPr>
          <p:cNvPr id="5" name="Footer Placeholder 4"/>
          <p:cNvSpPr>
            <a:spLocks noGrp="1"/>
          </p:cNvSpPr>
          <p:nvPr>
            <p:ph type="ftr" sz="quarter" idx="3"/>
          </p:nvPr>
        </p:nvSpPr>
        <p:spPr>
          <a:xfrm>
            <a:off x="3632200" y="6470650"/>
            <a:ext cx="4425950" cy="274638"/>
          </a:xfrm>
          <a:prstGeom prst="rect">
            <a:avLst/>
          </a:prstGeom>
        </p:spPr>
        <p:txBody>
          <a:bodyPr vert="horz" lIns="91440" tIns="45720" rIns="91440" bIns="45720" rtlCol="0" anchor="ctr"/>
          <a:lstStyle>
            <a:lvl1pPr algn="r" eaLnBrk="1" fontAlgn="auto" hangingPunct="1">
              <a:spcBef>
                <a:spcPts val="0"/>
              </a:spcBef>
              <a:spcAft>
                <a:spcPts val="0"/>
              </a:spcAft>
              <a:defRPr sz="1000" cap="all" baseline="0">
                <a:solidFill>
                  <a:schemeClr val="tx1">
                    <a:lumMod val="95000"/>
                    <a:lumOff val="5000"/>
                  </a:schemeClr>
                </a:solidFill>
                <a:latin typeface="+mj-lt"/>
              </a:defRPr>
            </a:lvl1pPr>
          </a:lstStyle>
          <a:p>
            <a:pPr>
              <a:defRPr/>
            </a:pPr>
            <a:endParaRPr lang="zh-CN" altLang="en-US"/>
          </a:p>
        </p:txBody>
      </p:sp>
      <p:sp>
        <p:nvSpPr>
          <p:cNvPr id="6" name="Slide Number Placeholder 5"/>
          <p:cNvSpPr>
            <a:spLocks noGrp="1"/>
          </p:cNvSpPr>
          <p:nvPr>
            <p:ph type="sldNum" sz="quarter" idx="4"/>
          </p:nvPr>
        </p:nvSpPr>
        <p:spPr>
          <a:xfrm>
            <a:off x="8128000" y="6470650"/>
            <a:ext cx="730250" cy="274638"/>
          </a:xfrm>
          <a:prstGeom prst="rect">
            <a:avLst/>
          </a:prstGeom>
        </p:spPr>
        <p:txBody>
          <a:bodyPr vert="horz" lIns="91440" tIns="45720" rIns="91440" bIns="45720" rtlCol="0" anchor="ctr"/>
          <a:lstStyle>
            <a:lvl1pPr algn="l" eaLnBrk="1" fontAlgn="auto" hangingPunct="1">
              <a:spcBef>
                <a:spcPts val="0"/>
              </a:spcBef>
              <a:spcAft>
                <a:spcPts val="0"/>
              </a:spcAft>
              <a:defRPr sz="1000" smtClean="0">
                <a:solidFill>
                  <a:schemeClr val="tx1">
                    <a:lumMod val="95000"/>
                    <a:lumOff val="5000"/>
                  </a:schemeClr>
                </a:solidFill>
                <a:latin typeface="+mj-lt"/>
              </a:defRPr>
            </a:lvl1pPr>
          </a:lstStyle>
          <a:p>
            <a:pPr>
              <a:defRPr/>
            </a:pPr>
            <a:fld id="{31624FCD-AE04-430F-9F79-DC01B88733F3}" type="slidenum">
              <a:rPr lang="zh-CN" altLang="en-US"/>
              <a:t>‹#›</a:t>
            </a:fld>
            <a:endParaRPr lang="zh-CN" altLang="en-US"/>
          </a:p>
        </p:txBody>
      </p:sp>
      <p:cxnSp>
        <p:nvCxnSpPr>
          <p:cNvPr id="7" name="Straight Connector 6"/>
          <p:cNvCxnSpPr/>
          <p:nvPr/>
        </p:nvCxnSpPr>
        <p:spPr>
          <a:xfrm flipV="1">
            <a:off x="571500" y="827088"/>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lnSpc>
          <a:spcPct val="80000"/>
        </a:lnSpc>
        <a:spcBef>
          <a:spcPct val="0"/>
        </a:spcBef>
        <a:spcAft>
          <a:spcPct val="0"/>
        </a:spcAft>
        <a:defRPr sz="4400" kern="1200" cap="all" spc="100">
          <a:solidFill>
            <a:srgbClr val="0D0D0D"/>
          </a:solidFill>
          <a:latin typeface="+mj-lt"/>
          <a:ea typeface="+mj-ea"/>
          <a:cs typeface="+mj-cs"/>
        </a:defRPr>
      </a:lvl1pPr>
      <a:lvl2pPr algn="l" rtl="0" fontAlgn="base">
        <a:lnSpc>
          <a:spcPct val="80000"/>
        </a:lnSpc>
        <a:spcBef>
          <a:spcPct val="0"/>
        </a:spcBef>
        <a:spcAft>
          <a:spcPct val="0"/>
        </a:spcAft>
        <a:defRPr sz="4400">
          <a:solidFill>
            <a:srgbClr val="0D0D0D"/>
          </a:solidFill>
          <a:latin typeface="Tw Cen MT Condensed" panose="020B0606020104020203" pitchFamily="34" charset="0"/>
        </a:defRPr>
      </a:lvl2pPr>
      <a:lvl3pPr algn="l" rtl="0" fontAlgn="base">
        <a:lnSpc>
          <a:spcPct val="80000"/>
        </a:lnSpc>
        <a:spcBef>
          <a:spcPct val="0"/>
        </a:spcBef>
        <a:spcAft>
          <a:spcPct val="0"/>
        </a:spcAft>
        <a:defRPr sz="4400">
          <a:solidFill>
            <a:srgbClr val="0D0D0D"/>
          </a:solidFill>
          <a:latin typeface="Tw Cen MT Condensed" panose="020B0606020104020203" pitchFamily="34" charset="0"/>
        </a:defRPr>
      </a:lvl3pPr>
      <a:lvl4pPr algn="l" rtl="0" fontAlgn="base">
        <a:lnSpc>
          <a:spcPct val="80000"/>
        </a:lnSpc>
        <a:spcBef>
          <a:spcPct val="0"/>
        </a:spcBef>
        <a:spcAft>
          <a:spcPct val="0"/>
        </a:spcAft>
        <a:defRPr sz="4400">
          <a:solidFill>
            <a:srgbClr val="0D0D0D"/>
          </a:solidFill>
          <a:latin typeface="Tw Cen MT Condensed" panose="020B0606020104020203" pitchFamily="34" charset="0"/>
        </a:defRPr>
      </a:lvl4pPr>
      <a:lvl5pPr algn="l" rtl="0" fontAlgn="base">
        <a:lnSpc>
          <a:spcPct val="80000"/>
        </a:lnSpc>
        <a:spcBef>
          <a:spcPct val="0"/>
        </a:spcBef>
        <a:spcAft>
          <a:spcPct val="0"/>
        </a:spcAft>
        <a:defRPr sz="4400">
          <a:solidFill>
            <a:srgbClr val="0D0D0D"/>
          </a:solidFill>
          <a:latin typeface="Tw Cen MT Condensed" panose="020B0606020104020203" pitchFamily="34" charset="0"/>
        </a:defRPr>
      </a:lvl5pPr>
      <a:lvl6pPr marL="457200" algn="l" rtl="0" fontAlgn="base">
        <a:lnSpc>
          <a:spcPct val="80000"/>
        </a:lnSpc>
        <a:spcBef>
          <a:spcPct val="0"/>
        </a:spcBef>
        <a:spcAft>
          <a:spcPct val="0"/>
        </a:spcAft>
        <a:defRPr sz="4400">
          <a:solidFill>
            <a:srgbClr val="0D0D0D"/>
          </a:solidFill>
          <a:latin typeface="Tw Cen MT Condensed" panose="020B0606020104020203" pitchFamily="34" charset="0"/>
        </a:defRPr>
      </a:lvl6pPr>
      <a:lvl7pPr marL="914400" algn="l" rtl="0" fontAlgn="base">
        <a:lnSpc>
          <a:spcPct val="80000"/>
        </a:lnSpc>
        <a:spcBef>
          <a:spcPct val="0"/>
        </a:spcBef>
        <a:spcAft>
          <a:spcPct val="0"/>
        </a:spcAft>
        <a:defRPr sz="4400">
          <a:solidFill>
            <a:srgbClr val="0D0D0D"/>
          </a:solidFill>
          <a:latin typeface="Tw Cen MT Condensed" panose="020B0606020104020203" pitchFamily="34" charset="0"/>
        </a:defRPr>
      </a:lvl7pPr>
      <a:lvl8pPr marL="1371600" algn="l" rtl="0" fontAlgn="base">
        <a:lnSpc>
          <a:spcPct val="80000"/>
        </a:lnSpc>
        <a:spcBef>
          <a:spcPct val="0"/>
        </a:spcBef>
        <a:spcAft>
          <a:spcPct val="0"/>
        </a:spcAft>
        <a:defRPr sz="4400">
          <a:solidFill>
            <a:srgbClr val="0D0D0D"/>
          </a:solidFill>
          <a:latin typeface="Tw Cen MT Condensed" panose="020B0606020104020203" pitchFamily="34" charset="0"/>
        </a:defRPr>
      </a:lvl8pPr>
      <a:lvl9pPr marL="1828800" algn="l" rtl="0" fontAlgn="base">
        <a:lnSpc>
          <a:spcPct val="80000"/>
        </a:lnSpc>
        <a:spcBef>
          <a:spcPct val="0"/>
        </a:spcBef>
        <a:spcAft>
          <a:spcPct val="0"/>
        </a:spcAft>
        <a:defRPr sz="4400">
          <a:solidFill>
            <a:srgbClr val="0D0D0D"/>
          </a:solidFill>
          <a:latin typeface="Tw Cen MT Condensed" panose="020B0606020104020203" pitchFamily="34" charset="0"/>
        </a:defRPr>
      </a:lvl9pPr>
    </p:titleStyle>
    <p:bodyStyle>
      <a:lvl1pPr marL="90805" indent="-90805" algn="l" rtl="0" fontAlgn="base">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430" indent="-136525" algn="l" rtl="0" fontAlgn="base">
        <a:lnSpc>
          <a:spcPct val="90000"/>
        </a:lnSpc>
        <a:spcBef>
          <a:spcPts val="200"/>
        </a:spcBef>
        <a:spcAft>
          <a:spcPts val="400"/>
        </a:spcAft>
        <a:buClr>
          <a:schemeClr val="accent1"/>
        </a:buClr>
        <a:buFont typeface="Wingdings 3" panose="05040102010807070707" pitchFamily="18" charset="2"/>
        <a:buChar char=""/>
        <a:defRPr sz="1600" kern="1200">
          <a:solidFill>
            <a:schemeClr val="tx1"/>
          </a:solidFill>
          <a:latin typeface="+mn-lt"/>
          <a:ea typeface="+mn-ea"/>
          <a:cs typeface="+mn-cs"/>
        </a:defRPr>
      </a:lvl2pPr>
      <a:lvl3pPr marL="447675" indent="-136525" algn="l" rtl="0" fontAlgn="base">
        <a:lnSpc>
          <a:spcPct val="90000"/>
        </a:lnSpc>
        <a:spcBef>
          <a:spcPts val="200"/>
        </a:spcBef>
        <a:spcAft>
          <a:spcPts val="400"/>
        </a:spcAft>
        <a:buClr>
          <a:schemeClr val="accent1"/>
        </a:buClr>
        <a:buFont typeface="Wingdings 3" panose="05040102010807070707" pitchFamily="18" charset="2"/>
        <a:buChar char=""/>
        <a:defRPr sz="1200" kern="1200">
          <a:solidFill>
            <a:schemeClr val="tx1"/>
          </a:solidFill>
          <a:latin typeface="+mn-lt"/>
          <a:ea typeface="+mn-ea"/>
          <a:cs typeface="+mn-cs"/>
        </a:defRPr>
      </a:lvl3pPr>
      <a:lvl4pPr marL="593725" indent="-136525" algn="l" rtl="0" fontAlgn="base">
        <a:lnSpc>
          <a:spcPct val="90000"/>
        </a:lnSpc>
        <a:spcBef>
          <a:spcPts val="200"/>
        </a:spcBef>
        <a:spcAft>
          <a:spcPts val="400"/>
        </a:spcAft>
        <a:buClr>
          <a:schemeClr val="accent1"/>
        </a:buClr>
        <a:buFont typeface="Wingdings 3" panose="05040102010807070707" pitchFamily="18" charset="2"/>
        <a:buChar char=""/>
        <a:defRPr sz="1200" kern="1200">
          <a:solidFill>
            <a:schemeClr val="tx1"/>
          </a:solidFill>
          <a:latin typeface="+mn-lt"/>
          <a:ea typeface="+mn-ea"/>
          <a:cs typeface="+mn-cs"/>
        </a:defRPr>
      </a:lvl4pPr>
      <a:lvl5pPr marL="776605" indent="-136525" algn="l" rtl="0" fontAlgn="base">
        <a:lnSpc>
          <a:spcPct val="90000"/>
        </a:lnSpc>
        <a:spcBef>
          <a:spcPts val="200"/>
        </a:spcBef>
        <a:spcAft>
          <a:spcPts val="400"/>
        </a:spcAft>
        <a:buClr>
          <a:schemeClr val="accent1"/>
        </a:buClr>
        <a:buFont typeface="Wingdings 3" panose="05040102010807070707"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200" kern="1200">
          <a:solidFill>
            <a:schemeClr val="tx1"/>
          </a:solidFill>
          <a:latin typeface="+mn-lt"/>
          <a:ea typeface="+mn-ea"/>
          <a:cs typeface="+mn-cs"/>
        </a:defRPr>
      </a:lvl6pPr>
      <a:lvl7pPr marL="106045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200" kern="1200">
          <a:solidFill>
            <a:schemeClr val="tx1"/>
          </a:solidFill>
          <a:latin typeface="+mn-lt"/>
          <a:ea typeface="+mn-ea"/>
          <a:cs typeface="+mn-cs"/>
        </a:defRPr>
      </a:lvl7pPr>
      <a:lvl8pPr marL="1216025"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200" kern="1200">
          <a:solidFill>
            <a:schemeClr val="tx1"/>
          </a:solidFill>
          <a:latin typeface="+mn-lt"/>
          <a:ea typeface="+mn-ea"/>
          <a:cs typeface="+mn-cs"/>
        </a:defRPr>
      </a:lvl8pPr>
      <a:lvl9pPr marL="136271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jpe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0.wmf"/></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147" name="Rectangle 12"/>
          <p:cNvSpPr>
            <a:spLocks noGrp="1" noChangeArrowheads="1"/>
          </p:cNvSpPr>
          <p:nvPr>
            <p:ph type="subTitle" idx="4294967295"/>
          </p:nvPr>
        </p:nvSpPr>
        <p:spPr>
          <a:xfrm>
            <a:off x="1572895" y="3051175"/>
            <a:ext cx="6795770" cy="2604770"/>
          </a:xfrm>
        </p:spPr>
        <p:txBody>
          <a:bodyPr rtlCol="0">
            <a:normAutofit lnSpcReduction="10000"/>
          </a:bodyPr>
          <a:lstStyle/>
          <a:p>
            <a:pPr marL="182880" indent="-182880" algn="ctr" fontAlgn="auto">
              <a:spcAft>
                <a:spcPts val="0"/>
              </a:spcAft>
              <a:buClr>
                <a:schemeClr val="accent1">
                  <a:lumMod val="75000"/>
                </a:schemeClr>
              </a:buClr>
              <a:buFont typeface="Wingdings 2" panose="05020102010507070707" pitchFamily="18" charset="2"/>
              <a:buNone/>
              <a:defRPr/>
            </a:pPr>
            <a:endParaRPr lang="en-US" altLang="zh-CN" sz="2800" b="1" dirty="0">
              <a:solidFill>
                <a:srgbClr val="990000"/>
              </a:solidFill>
              <a:latin typeface="华文新魏" panose="02010800040101010101" pitchFamily="2" charset="-122"/>
              <a:ea typeface="华文新魏" panose="02010800040101010101" pitchFamily="2" charset="-122"/>
              <a:cs typeface="华文新魏" panose="02010800040101010101" pitchFamily="2" charset="-122"/>
            </a:endParaRPr>
          </a:p>
          <a:p>
            <a:pPr marL="91440" indent="-91440" algn="ctr" fontAlgn="auto">
              <a:buFont typeface="Tw Cen MT" panose="020B0602020104020603" pitchFamily="34" charset="0"/>
              <a:buNone/>
              <a:defRPr/>
            </a:pPr>
            <a:r>
              <a:rPr lang="zh-CN" altLang="en-US" sz="2800" b="1" dirty="0">
                <a:solidFill>
                  <a:srgbClr val="990000"/>
                </a:solidFill>
                <a:latin typeface="华文新魏" panose="02010800040101010101" pitchFamily="2" charset="-122"/>
                <a:ea typeface="华文新魏" panose="02010800040101010101" pitchFamily="2" charset="-122"/>
                <a:cs typeface="华文新魏" panose="02010800040101010101" pitchFamily="2" charset="-122"/>
              </a:rPr>
              <a:t>院系：智能科学与技术学院</a:t>
            </a:r>
          </a:p>
          <a:p>
            <a:pPr marL="91440" indent="-91440" algn="ctr" fontAlgn="auto">
              <a:buFont typeface="Tw Cen MT" panose="020B0602020104020603" pitchFamily="34" charset="0"/>
              <a:buNone/>
              <a:defRPr/>
            </a:pPr>
            <a:r>
              <a:rPr lang="en-US" altLang="zh-CN" sz="2800" b="1" dirty="0">
                <a:solidFill>
                  <a:srgbClr val="990000"/>
                </a:solidFill>
                <a:latin typeface="华文新魏" panose="02010800040101010101" pitchFamily="2" charset="-122"/>
                <a:ea typeface="华文新魏" panose="02010800040101010101" pitchFamily="2" charset="-122"/>
                <a:cs typeface="华文新魏" panose="02010800040101010101" pitchFamily="2" charset="-122"/>
              </a:rPr>
              <a:t> </a:t>
            </a:r>
          </a:p>
          <a:p>
            <a:pPr marL="91440" indent="-91440" algn="ctr" fontAlgn="auto">
              <a:buFont typeface="Tw Cen MT" panose="020B0602020104020603" pitchFamily="34" charset="0"/>
              <a:buNone/>
              <a:defRPr/>
            </a:pPr>
            <a:r>
              <a:rPr lang="zh-CN" altLang="en-US" sz="2800" b="1" dirty="0">
                <a:solidFill>
                  <a:srgbClr val="990000"/>
                </a:solidFill>
                <a:latin typeface="华文新魏" panose="02010800040101010101" pitchFamily="2" charset="-122"/>
                <a:ea typeface="华文新魏" panose="02010800040101010101" pitchFamily="2" charset="-122"/>
                <a:cs typeface="华文新魏" panose="02010800040101010101" pitchFamily="2" charset="-122"/>
              </a:rPr>
              <a:t>时间：</a:t>
            </a:r>
            <a:r>
              <a:rPr lang="en-US" altLang="zh-CN" sz="2800" b="1" dirty="0">
                <a:solidFill>
                  <a:srgbClr val="990000"/>
                </a:solidFill>
                <a:latin typeface="华文新魏" panose="02010800040101010101" pitchFamily="2" charset="-122"/>
                <a:ea typeface="华文新魏" panose="02010800040101010101" pitchFamily="2" charset="-122"/>
                <a:cs typeface="华文新魏" panose="02010800040101010101" pitchFamily="2" charset="-122"/>
              </a:rPr>
              <a:t>2023-2024</a:t>
            </a:r>
            <a:r>
              <a:rPr lang="zh-CN" altLang="en-US" sz="2800" b="1" dirty="0">
                <a:solidFill>
                  <a:srgbClr val="990000"/>
                </a:solidFill>
                <a:latin typeface="华文新魏" panose="02010800040101010101" pitchFamily="2" charset="-122"/>
                <a:ea typeface="华文新魏" panose="02010800040101010101" pitchFamily="2" charset="-122"/>
                <a:cs typeface="华文新魏" panose="02010800040101010101" pitchFamily="2" charset="-122"/>
              </a:rPr>
              <a:t> 第一学期（秋季）</a:t>
            </a:r>
          </a:p>
          <a:p>
            <a:pPr marL="182880" indent="-182880" algn="ctr" fontAlgn="auto">
              <a:spcAft>
                <a:spcPts val="0"/>
              </a:spcAft>
              <a:buClr>
                <a:schemeClr val="accent1">
                  <a:lumMod val="75000"/>
                </a:schemeClr>
              </a:buClr>
              <a:buFont typeface="Wingdings 2" panose="05020102010507070707" pitchFamily="18" charset="2"/>
              <a:buNone/>
              <a:defRPr/>
            </a:pPr>
            <a:r>
              <a:rPr lang="zh-CN" altLang="en-US" sz="2800" b="1" dirty="0">
                <a:solidFill>
                  <a:srgbClr val="990000"/>
                </a:solidFill>
                <a:latin typeface="华文新魏" panose="02010800040101010101" pitchFamily="2" charset="-122"/>
                <a:ea typeface="华文新魏" panose="02010800040101010101" pitchFamily="2" charset="-122"/>
                <a:cs typeface="华文新魏" panose="02010800040101010101" pitchFamily="2" charset="-122"/>
              </a:rPr>
              <a:t>任课教师：姜远 </a:t>
            </a:r>
          </a:p>
        </p:txBody>
      </p:sp>
      <p:pic>
        <p:nvPicPr>
          <p:cNvPr id="5" name="图片 4"/>
          <p:cNvPicPr>
            <a:picLocks noChangeAspect="1"/>
          </p:cNvPicPr>
          <p:nvPr/>
        </p:nvPicPr>
        <p:blipFill>
          <a:blip r:embed="rId3"/>
          <a:stretch>
            <a:fillRect/>
          </a:stretch>
        </p:blipFill>
        <p:spPr>
          <a:xfrm>
            <a:off x="5853113" y="303213"/>
            <a:ext cx="2767012" cy="833437"/>
          </a:xfrm>
          <a:prstGeom prst="rect">
            <a:avLst/>
          </a:prstGeom>
          <a:ln>
            <a:noFill/>
          </a:ln>
          <a:effectLst>
            <a:outerShdw blurRad="190500" algn="tl" rotWithShape="0">
              <a:srgbClr val="000000">
                <a:alpha val="70000"/>
              </a:srgbClr>
            </a:outerShdw>
          </a:effectLst>
        </p:spPr>
      </p:pic>
      <p:pic>
        <p:nvPicPr>
          <p:cNvPr id="9221"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635625"/>
            <a:ext cx="91440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1907704" y="1862643"/>
            <a:ext cx="5688255" cy="1015663"/>
          </a:xfrm>
          <a:prstGeom prst="rect">
            <a:avLst/>
          </a:prstGeom>
          <a:noFill/>
        </p:spPr>
        <p:txBody>
          <a:bodyPr wrap="square">
            <a:spAutoFit/>
          </a:bodyPr>
          <a:lstStyle/>
          <a:p>
            <a:pPr algn="ctr" eaLnBrk="1" fontAlgn="auto" hangingPunct="1">
              <a:spcBef>
                <a:spcPts val="0"/>
              </a:spcBef>
              <a:spcAft>
                <a:spcPts val="0"/>
              </a:spcAft>
              <a:defRPr/>
            </a:pPr>
            <a:r>
              <a:rPr lang="zh-CN" altLang="en-US" sz="6000" b="1" dirty="0">
                <a:ln w="13462">
                  <a:solidFill>
                    <a:schemeClr val="bg1"/>
                  </a:solidFill>
                  <a:prstDash val="solid"/>
                </a:ln>
                <a:solidFill>
                  <a:srgbClr val="990000"/>
                </a:solidFill>
                <a:effectLst>
                  <a:outerShdw dist="38100" dir="2700000" algn="bl" rotWithShape="0">
                    <a:schemeClr val="accent5"/>
                  </a:outerShdw>
                </a:effectLst>
                <a:latin typeface="华文新魏" panose="02010800040101010101" pitchFamily="2" charset="-122"/>
                <a:ea typeface="华文新魏" panose="02010800040101010101" pitchFamily="2" charset="-122"/>
              </a:rPr>
              <a:t>数据结构与算法</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1AF64-119B-4661-8F32-1D58060EFF59}"/>
              </a:ext>
            </a:extLst>
          </p:cNvPr>
          <p:cNvSpPr>
            <a:spLocks noGrp="1"/>
          </p:cNvSpPr>
          <p:nvPr>
            <p:ph type="title"/>
          </p:nvPr>
        </p:nvSpPr>
        <p:spPr/>
        <p:txBody>
          <a:bodyPr/>
          <a:lstStyle/>
          <a:p>
            <a:r>
              <a:rPr lang="zh-CN" altLang="en-US" sz="3200" b="1"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rPr>
              <a:t>单词是怎么记忆的？</a:t>
            </a:r>
          </a:p>
        </p:txBody>
      </p:sp>
      <p:sp>
        <p:nvSpPr>
          <p:cNvPr id="3" name="内容占位符 2">
            <a:extLst>
              <a:ext uri="{FF2B5EF4-FFF2-40B4-BE49-F238E27FC236}">
                <a16:creationId xmlns:a16="http://schemas.microsoft.com/office/drawing/2014/main" id="{A90D4690-BE7E-43C4-8676-9F1A8C394889}"/>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7DDA4C90-7352-4B94-8657-576010978871}"/>
              </a:ext>
            </a:extLst>
          </p:cNvPr>
          <p:cNvPicPr>
            <a:picLocks noChangeAspect="1"/>
          </p:cNvPicPr>
          <p:nvPr/>
        </p:nvPicPr>
        <p:blipFill>
          <a:blip r:embed="rId2"/>
          <a:stretch>
            <a:fillRect/>
          </a:stretch>
        </p:blipFill>
        <p:spPr>
          <a:xfrm>
            <a:off x="1085850" y="2564904"/>
            <a:ext cx="6588224" cy="3212214"/>
          </a:xfrm>
          <a:prstGeom prst="rect">
            <a:avLst/>
          </a:prstGeom>
        </p:spPr>
      </p:pic>
    </p:spTree>
    <p:extLst>
      <p:ext uri="{BB962C8B-B14F-4D97-AF65-F5344CB8AC3E}">
        <p14:creationId xmlns:p14="http://schemas.microsoft.com/office/powerpoint/2010/main" val="2672460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9FA6D9-A144-47A8-8A22-2DE91EFA9986}"/>
              </a:ext>
            </a:extLst>
          </p:cNvPr>
          <p:cNvSpPr>
            <a:spLocks noGrp="1"/>
          </p:cNvSpPr>
          <p:nvPr>
            <p:ph type="title"/>
          </p:nvPr>
        </p:nvSpPr>
        <p:spPr>
          <a:xfrm>
            <a:off x="768350" y="585788"/>
            <a:ext cx="7692082" cy="1498600"/>
          </a:xfrm>
        </p:spPr>
        <p:txBody>
          <a:bodyPr/>
          <a:lstStyle/>
          <a:p>
            <a:r>
              <a:rPr lang="en-US" altLang="zh-CN" sz="3200" b="1"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rPr>
              <a:t>B</a:t>
            </a:r>
            <a:r>
              <a:rPr lang="zh-CN" altLang="en-US" sz="3200" b="1"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rPr>
              <a:t>站“林用老师解构英语”的单词记忆法</a:t>
            </a:r>
          </a:p>
        </p:txBody>
      </p:sp>
      <p:sp>
        <p:nvSpPr>
          <p:cNvPr id="3" name="内容占位符 2">
            <a:extLst>
              <a:ext uri="{FF2B5EF4-FFF2-40B4-BE49-F238E27FC236}">
                <a16:creationId xmlns:a16="http://schemas.microsoft.com/office/drawing/2014/main" id="{46AD6644-4901-45D4-BD3D-46D155FDD232}"/>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1C5F9C20-171A-407D-AECB-9E182CE312A7}"/>
              </a:ext>
            </a:extLst>
          </p:cNvPr>
          <p:cNvPicPr>
            <a:picLocks noChangeAspect="1"/>
          </p:cNvPicPr>
          <p:nvPr/>
        </p:nvPicPr>
        <p:blipFill>
          <a:blip r:embed="rId2"/>
          <a:stretch>
            <a:fillRect/>
          </a:stretch>
        </p:blipFill>
        <p:spPr>
          <a:xfrm>
            <a:off x="1187624" y="2492896"/>
            <a:ext cx="6516216" cy="3300790"/>
          </a:xfrm>
          <a:prstGeom prst="rect">
            <a:avLst/>
          </a:prstGeom>
        </p:spPr>
      </p:pic>
    </p:spTree>
    <p:extLst>
      <p:ext uri="{BB962C8B-B14F-4D97-AF65-F5344CB8AC3E}">
        <p14:creationId xmlns:p14="http://schemas.microsoft.com/office/powerpoint/2010/main" val="1257334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5F3F88-CB8F-4235-ACB6-A9CA93AF0315}"/>
              </a:ext>
            </a:extLst>
          </p:cNvPr>
          <p:cNvSpPr>
            <a:spLocks noGrp="1"/>
          </p:cNvSpPr>
          <p:nvPr>
            <p:ph type="title"/>
          </p:nvPr>
        </p:nvSpPr>
        <p:spPr/>
        <p:txBody>
          <a:bodyPr/>
          <a:lstStyle/>
          <a:p>
            <a:r>
              <a:rPr lang="zh-CN" altLang="en-US" sz="3200" b="1"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rPr>
              <a:t>思维导图</a:t>
            </a:r>
          </a:p>
        </p:txBody>
      </p:sp>
      <p:sp>
        <p:nvSpPr>
          <p:cNvPr id="3" name="内容占位符 2">
            <a:extLst>
              <a:ext uri="{FF2B5EF4-FFF2-40B4-BE49-F238E27FC236}">
                <a16:creationId xmlns:a16="http://schemas.microsoft.com/office/drawing/2014/main" id="{1E8B70DC-F591-4E70-B637-6BD405EEA9B7}"/>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A9122B0E-4810-47E2-8367-6062C1B59252}"/>
              </a:ext>
            </a:extLst>
          </p:cNvPr>
          <p:cNvPicPr>
            <a:picLocks noChangeAspect="1"/>
          </p:cNvPicPr>
          <p:nvPr/>
        </p:nvPicPr>
        <p:blipFill>
          <a:blip r:embed="rId2"/>
          <a:stretch>
            <a:fillRect/>
          </a:stretch>
        </p:blipFill>
        <p:spPr>
          <a:xfrm>
            <a:off x="1227150" y="1844824"/>
            <a:ext cx="6372200" cy="4682996"/>
          </a:xfrm>
          <a:prstGeom prst="rect">
            <a:avLst/>
          </a:prstGeom>
        </p:spPr>
      </p:pic>
    </p:spTree>
    <p:extLst>
      <p:ext uri="{BB962C8B-B14F-4D97-AF65-F5344CB8AC3E}">
        <p14:creationId xmlns:p14="http://schemas.microsoft.com/office/powerpoint/2010/main" val="2434134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972175"/>
            <a:ext cx="91440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 name="Rectangle 2"/>
          <p:cNvSpPr txBox="1">
            <a:spLocks noChangeArrowheads="1"/>
          </p:cNvSpPr>
          <p:nvPr/>
        </p:nvSpPr>
        <p:spPr>
          <a:xfrm>
            <a:off x="903287" y="345604"/>
            <a:ext cx="7125097" cy="838200"/>
          </a:xfrm>
          <a:prstGeom prst="rect">
            <a:avLst/>
          </a:prstGeom>
        </p:spPr>
        <p:txBody>
          <a:bodyPr anchor="b">
            <a:normAutofit/>
          </a:bodyPr>
          <a:lstStyle>
            <a:lvl1pPr algn="l" rtl="0" eaLnBrk="0" fontAlgn="base" hangingPunct="0">
              <a:spcBef>
                <a:spcPct val="0"/>
              </a:spcBef>
              <a:spcAft>
                <a:spcPct val="0"/>
              </a:spcAft>
              <a:defRPr sz="3600" b="1" kern="1200">
                <a:solidFill>
                  <a:srgbClr val="4885E9"/>
                </a:solidFill>
                <a:effectLst>
                  <a:outerShdw blurRad="53975" dist="22860" dir="5400000" algn="tl" rotWithShape="0">
                    <a:srgbClr val="000000">
                      <a:alpha val="55000"/>
                    </a:srgbClr>
                  </a:outerShdw>
                </a:effectLst>
                <a:latin typeface="+mj-lt"/>
                <a:ea typeface="+mj-ea"/>
                <a:cs typeface="+mj-cs"/>
              </a:defRPr>
            </a:lvl1pPr>
            <a:lvl2pPr algn="l" rtl="0" eaLnBrk="0" fontAlgn="base" hangingPunct="0">
              <a:spcBef>
                <a:spcPct val="0"/>
              </a:spcBef>
              <a:spcAft>
                <a:spcPct val="0"/>
              </a:spcAft>
              <a:defRPr sz="3600" b="1">
                <a:solidFill>
                  <a:srgbClr val="4885E9"/>
                </a:solidFill>
                <a:latin typeface="Verdana" panose="020B0604030504040204" pitchFamily="34" charset="0"/>
              </a:defRPr>
            </a:lvl2pPr>
            <a:lvl3pPr algn="l" rtl="0" eaLnBrk="0" fontAlgn="base" hangingPunct="0">
              <a:spcBef>
                <a:spcPct val="0"/>
              </a:spcBef>
              <a:spcAft>
                <a:spcPct val="0"/>
              </a:spcAft>
              <a:defRPr sz="3600" b="1">
                <a:solidFill>
                  <a:srgbClr val="4885E9"/>
                </a:solidFill>
                <a:latin typeface="Verdana" panose="020B0604030504040204" pitchFamily="34" charset="0"/>
              </a:defRPr>
            </a:lvl3pPr>
            <a:lvl4pPr algn="l" rtl="0" eaLnBrk="0" fontAlgn="base" hangingPunct="0">
              <a:spcBef>
                <a:spcPct val="0"/>
              </a:spcBef>
              <a:spcAft>
                <a:spcPct val="0"/>
              </a:spcAft>
              <a:defRPr sz="3600" b="1">
                <a:solidFill>
                  <a:srgbClr val="4885E9"/>
                </a:solidFill>
                <a:latin typeface="Verdana" panose="020B0604030504040204" pitchFamily="34" charset="0"/>
              </a:defRPr>
            </a:lvl4pPr>
            <a:lvl5pPr algn="l" rtl="0" eaLnBrk="0" fontAlgn="base" hangingPunct="0">
              <a:spcBef>
                <a:spcPct val="0"/>
              </a:spcBef>
              <a:spcAft>
                <a:spcPct val="0"/>
              </a:spcAft>
              <a:defRPr sz="3600" b="1">
                <a:solidFill>
                  <a:srgbClr val="4885E9"/>
                </a:solidFill>
                <a:latin typeface="Verdana" panose="020B0604030504040204" pitchFamily="34" charset="0"/>
              </a:defRPr>
            </a:lvl5pPr>
            <a:lvl6pPr marL="457200" algn="l" rtl="0" fontAlgn="base">
              <a:spcBef>
                <a:spcPct val="0"/>
              </a:spcBef>
              <a:spcAft>
                <a:spcPct val="0"/>
              </a:spcAft>
              <a:defRPr sz="3600" b="1">
                <a:solidFill>
                  <a:srgbClr val="4885E9"/>
                </a:solidFill>
                <a:latin typeface="Verdana" panose="020B0604030504040204" pitchFamily="34" charset="0"/>
              </a:defRPr>
            </a:lvl6pPr>
            <a:lvl7pPr marL="914400" algn="l" rtl="0" fontAlgn="base">
              <a:spcBef>
                <a:spcPct val="0"/>
              </a:spcBef>
              <a:spcAft>
                <a:spcPct val="0"/>
              </a:spcAft>
              <a:defRPr sz="3600" b="1">
                <a:solidFill>
                  <a:srgbClr val="4885E9"/>
                </a:solidFill>
                <a:latin typeface="Verdana" panose="020B0604030504040204" pitchFamily="34" charset="0"/>
              </a:defRPr>
            </a:lvl7pPr>
            <a:lvl8pPr marL="1371600" algn="l" rtl="0" fontAlgn="base">
              <a:spcBef>
                <a:spcPct val="0"/>
              </a:spcBef>
              <a:spcAft>
                <a:spcPct val="0"/>
              </a:spcAft>
              <a:defRPr sz="3600" b="1">
                <a:solidFill>
                  <a:srgbClr val="4885E9"/>
                </a:solidFill>
                <a:latin typeface="Verdana" panose="020B0604030504040204" pitchFamily="34" charset="0"/>
              </a:defRPr>
            </a:lvl8pPr>
            <a:lvl9pPr marL="1828800" algn="l" rtl="0" fontAlgn="base">
              <a:spcBef>
                <a:spcPct val="0"/>
              </a:spcBef>
              <a:spcAft>
                <a:spcPct val="0"/>
              </a:spcAft>
              <a:defRPr sz="3600" b="1">
                <a:solidFill>
                  <a:srgbClr val="4885E9"/>
                </a:solidFill>
                <a:latin typeface="Verdana" panose="020B0604030504040204" pitchFamily="34" charset="0"/>
              </a:defRPr>
            </a:lvl9pPr>
          </a:lstStyle>
          <a:p>
            <a:pPr eaLnBrk="1" hangingPunct="1">
              <a:defRPr/>
            </a:pPr>
            <a:r>
              <a:rPr lang="zh-CN" altLang="en-US" sz="3200" dirty="0">
                <a:latin typeface="华文中宋" panose="02010600040101010101" pitchFamily="2" charset="-122"/>
                <a:ea typeface="华文中宋" panose="02010600040101010101" pitchFamily="2" charset="-122"/>
              </a:rPr>
              <a:t>从专业知识结构来看</a:t>
            </a:r>
            <a:endParaRPr lang="zh-CN" altLang="en-US" sz="2400" dirty="0">
              <a:latin typeface="华文中宋" panose="02010600040101010101" pitchFamily="2" charset="-122"/>
              <a:ea typeface="华文中宋" panose="02010600040101010101" pitchFamily="2" charset="-122"/>
            </a:endParaRPr>
          </a:p>
        </p:txBody>
      </p:sp>
      <p:pic>
        <p:nvPicPr>
          <p:cNvPr id="3" name="图片 1"/>
          <p:cNvPicPr/>
          <p:nvPr/>
        </p:nvPicPr>
        <p:blipFill>
          <a:blip r:embed="rId3">
            <a:extLst>
              <a:ext uri="{28A0092B-C50C-407E-A947-70E740481C1C}">
                <a14:useLocalDpi xmlns:a14="http://schemas.microsoft.com/office/drawing/2010/main" val="0"/>
              </a:ext>
            </a:extLst>
          </a:blip>
          <a:srcRect/>
          <a:stretch>
            <a:fillRect/>
          </a:stretch>
        </p:blipFill>
        <p:spPr bwMode="auto">
          <a:xfrm>
            <a:off x="1475740" y="1844675"/>
            <a:ext cx="6125845" cy="3190240"/>
          </a:xfrm>
          <a:prstGeom prst="rect">
            <a:avLst/>
          </a:prstGeom>
          <a:noFill/>
          <a:ln>
            <a:noFill/>
          </a:ln>
        </p:spPr>
      </p:pic>
      <p:sp>
        <p:nvSpPr>
          <p:cNvPr id="4" name="椭圆 3">
            <a:extLst>
              <a:ext uri="{FF2B5EF4-FFF2-40B4-BE49-F238E27FC236}">
                <a16:creationId xmlns:a16="http://schemas.microsoft.com/office/drawing/2014/main" id="{406B9ABD-0399-463E-BE46-36AB939117E5}"/>
              </a:ext>
            </a:extLst>
          </p:cNvPr>
          <p:cNvSpPr/>
          <p:nvPr/>
        </p:nvSpPr>
        <p:spPr>
          <a:xfrm>
            <a:off x="2051720" y="2420888"/>
            <a:ext cx="2520280" cy="9361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7544" y="260648"/>
            <a:ext cx="7125097" cy="838200"/>
          </a:xfrm>
          <a:prstGeom prst="rect">
            <a:avLst/>
          </a:prstGeom>
        </p:spPr>
        <p:txBody>
          <a:bodyPr anchor="b">
            <a:normAutofit/>
          </a:bodyPr>
          <a:lstStyle>
            <a:lvl1pPr algn="l" rtl="0" eaLnBrk="0" fontAlgn="base" hangingPunct="0">
              <a:spcBef>
                <a:spcPct val="0"/>
              </a:spcBef>
              <a:spcAft>
                <a:spcPct val="0"/>
              </a:spcAft>
              <a:defRPr sz="3600" b="1" kern="1200">
                <a:solidFill>
                  <a:srgbClr val="4885E9"/>
                </a:solidFill>
                <a:effectLst>
                  <a:outerShdw blurRad="53975" dist="22860" dir="5400000" algn="tl" rotWithShape="0">
                    <a:srgbClr val="000000">
                      <a:alpha val="55000"/>
                    </a:srgbClr>
                  </a:outerShdw>
                </a:effectLst>
                <a:latin typeface="+mj-lt"/>
                <a:ea typeface="+mj-ea"/>
                <a:cs typeface="+mj-cs"/>
              </a:defRPr>
            </a:lvl1pPr>
            <a:lvl2pPr algn="l" rtl="0" eaLnBrk="0" fontAlgn="base" hangingPunct="0">
              <a:spcBef>
                <a:spcPct val="0"/>
              </a:spcBef>
              <a:spcAft>
                <a:spcPct val="0"/>
              </a:spcAft>
              <a:defRPr sz="3600" b="1">
                <a:solidFill>
                  <a:srgbClr val="4885E9"/>
                </a:solidFill>
                <a:latin typeface="Verdana" panose="020B0604030504040204" pitchFamily="34" charset="0"/>
              </a:defRPr>
            </a:lvl2pPr>
            <a:lvl3pPr algn="l" rtl="0" eaLnBrk="0" fontAlgn="base" hangingPunct="0">
              <a:spcBef>
                <a:spcPct val="0"/>
              </a:spcBef>
              <a:spcAft>
                <a:spcPct val="0"/>
              </a:spcAft>
              <a:defRPr sz="3600" b="1">
                <a:solidFill>
                  <a:srgbClr val="4885E9"/>
                </a:solidFill>
                <a:latin typeface="Verdana" panose="020B0604030504040204" pitchFamily="34" charset="0"/>
              </a:defRPr>
            </a:lvl3pPr>
            <a:lvl4pPr algn="l" rtl="0" eaLnBrk="0" fontAlgn="base" hangingPunct="0">
              <a:spcBef>
                <a:spcPct val="0"/>
              </a:spcBef>
              <a:spcAft>
                <a:spcPct val="0"/>
              </a:spcAft>
              <a:defRPr sz="3600" b="1">
                <a:solidFill>
                  <a:srgbClr val="4885E9"/>
                </a:solidFill>
                <a:latin typeface="Verdana" panose="020B0604030504040204" pitchFamily="34" charset="0"/>
              </a:defRPr>
            </a:lvl4pPr>
            <a:lvl5pPr algn="l" rtl="0" eaLnBrk="0" fontAlgn="base" hangingPunct="0">
              <a:spcBef>
                <a:spcPct val="0"/>
              </a:spcBef>
              <a:spcAft>
                <a:spcPct val="0"/>
              </a:spcAft>
              <a:defRPr sz="3600" b="1">
                <a:solidFill>
                  <a:srgbClr val="4885E9"/>
                </a:solidFill>
                <a:latin typeface="Verdana" panose="020B0604030504040204" pitchFamily="34" charset="0"/>
              </a:defRPr>
            </a:lvl5pPr>
            <a:lvl6pPr marL="457200" algn="l" rtl="0" fontAlgn="base">
              <a:spcBef>
                <a:spcPct val="0"/>
              </a:spcBef>
              <a:spcAft>
                <a:spcPct val="0"/>
              </a:spcAft>
              <a:defRPr sz="3600" b="1">
                <a:solidFill>
                  <a:srgbClr val="4885E9"/>
                </a:solidFill>
                <a:latin typeface="Verdana" panose="020B0604030504040204" pitchFamily="34" charset="0"/>
              </a:defRPr>
            </a:lvl6pPr>
            <a:lvl7pPr marL="914400" algn="l" rtl="0" fontAlgn="base">
              <a:spcBef>
                <a:spcPct val="0"/>
              </a:spcBef>
              <a:spcAft>
                <a:spcPct val="0"/>
              </a:spcAft>
              <a:defRPr sz="3600" b="1">
                <a:solidFill>
                  <a:srgbClr val="4885E9"/>
                </a:solidFill>
                <a:latin typeface="Verdana" panose="020B0604030504040204" pitchFamily="34" charset="0"/>
              </a:defRPr>
            </a:lvl7pPr>
            <a:lvl8pPr marL="1371600" algn="l" rtl="0" fontAlgn="base">
              <a:spcBef>
                <a:spcPct val="0"/>
              </a:spcBef>
              <a:spcAft>
                <a:spcPct val="0"/>
              </a:spcAft>
              <a:defRPr sz="3600" b="1">
                <a:solidFill>
                  <a:srgbClr val="4885E9"/>
                </a:solidFill>
                <a:latin typeface="Verdana" panose="020B0604030504040204" pitchFamily="34" charset="0"/>
              </a:defRPr>
            </a:lvl8pPr>
            <a:lvl9pPr marL="1828800" algn="l" rtl="0" fontAlgn="base">
              <a:spcBef>
                <a:spcPct val="0"/>
              </a:spcBef>
              <a:spcAft>
                <a:spcPct val="0"/>
              </a:spcAft>
              <a:defRPr sz="3600" b="1">
                <a:solidFill>
                  <a:srgbClr val="4885E9"/>
                </a:solidFill>
                <a:latin typeface="Verdana" panose="020B0604030504040204" pitchFamily="34" charset="0"/>
              </a:defRPr>
            </a:lvl9pPr>
          </a:lstStyle>
          <a:p>
            <a:pPr eaLnBrk="1" hangingPunct="1">
              <a:defRPr/>
            </a:pPr>
            <a:r>
              <a:rPr lang="zh-CN" altLang="en-US" sz="3200" dirty="0">
                <a:latin typeface="华文中宋" panose="02010600040101010101" pitchFamily="2" charset="-122"/>
                <a:ea typeface="华文中宋" panose="02010600040101010101" pitchFamily="2" charset="-122"/>
              </a:rPr>
              <a:t>数据结构对相关课程的支撑</a:t>
            </a:r>
            <a:endParaRPr lang="zh-CN" altLang="en-US" sz="2400" dirty="0">
              <a:latin typeface="华文中宋" panose="02010600040101010101" pitchFamily="2" charset="-122"/>
              <a:ea typeface="华文中宋" panose="02010600040101010101" pitchFamily="2" charset="-122"/>
            </a:endParaRPr>
          </a:p>
        </p:txBody>
      </p:sp>
      <p:sp>
        <p:nvSpPr>
          <p:cNvPr id="3" name="文本框 2"/>
          <p:cNvSpPr txBox="1"/>
          <p:nvPr/>
        </p:nvSpPr>
        <p:spPr>
          <a:xfrm>
            <a:off x="683568" y="1844824"/>
            <a:ext cx="1800200" cy="461665"/>
          </a:xfrm>
          <a:prstGeom prst="rect">
            <a:avLst/>
          </a:prstGeom>
          <a:noFill/>
        </p:spPr>
        <p:txBody>
          <a:bodyPr wrap="square" rtlCol="0">
            <a:spAutoFit/>
          </a:bodyPr>
          <a:lstStyle/>
          <a:p>
            <a:r>
              <a:rPr lang="zh-CN" alt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数据结构</a:t>
            </a:r>
          </a:p>
        </p:txBody>
      </p:sp>
      <p:sp>
        <p:nvSpPr>
          <p:cNvPr id="4" name="文本框 3"/>
          <p:cNvSpPr txBox="1"/>
          <p:nvPr/>
        </p:nvSpPr>
        <p:spPr>
          <a:xfrm>
            <a:off x="2843808" y="1556792"/>
            <a:ext cx="5976664" cy="4708981"/>
          </a:xfrm>
          <a:prstGeom prst="rect">
            <a:avLst/>
          </a:prstGeom>
          <a:noFill/>
        </p:spPr>
        <p:txBody>
          <a:bodyPr wrap="square" rtlCol="0">
            <a:spAutoFit/>
          </a:bodyPr>
          <a:lstStyle/>
          <a:p>
            <a:r>
              <a:rPr lang="zh-CN" altLang="en-US" sz="2000" b="1" dirty="0"/>
              <a:t>操作系统 </a:t>
            </a:r>
            <a:r>
              <a:rPr lang="zh-CN" altLang="en-US" sz="2000" b="1" dirty="0">
                <a:solidFill>
                  <a:srgbClr val="0066FF"/>
                </a:solidFill>
              </a:rPr>
              <a:t>（队列、存储管理表、排序）</a:t>
            </a:r>
            <a:endParaRPr lang="en-US" altLang="zh-CN" sz="2000" b="1" dirty="0">
              <a:solidFill>
                <a:srgbClr val="0066FF"/>
              </a:solidFill>
            </a:endParaRPr>
          </a:p>
          <a:p>
            <a:endParaRPr lang="en-US" altLang="zh-CN" sz="2000" b="1" dirty="0"/>
          </a:p>
          <a:p>
            <a:r>
              <a:rPr lang="zh-CN" altLang="en-US" sz="2000" b="1" dirty="0"/>
              <a:t>编译原理</a:t>
            </a:r>
            <a:r>
              <a:rPr lang="zh-CN" altLang="en-US" sz="2000" b="1" dirty="0">
                <a:solidFill>
                  <a:srgbClr val="0066FF"/>
                </a:solidFill>
              </a:rPr>
              <a:t>（字符串、栈、散列表）</a:t>
            </a:r>
            <a:endParaRPr lang="en-US" altLang="zh-CN" sz="2000" b="1" dirty="0">
              <a:solidFill>
                <a:srgbClr val="0066FF"/>
              </a:solidFill>
            </a:endParaRPr>
          </a:p>
          <a:p>
            <a:endParaRPr lang="en-US" altLang="zh-CN" sz="2000" b="1" dirty="0"/>
          </a:p>
          <a:p>
            <a:r>
              <a:rPr lang="zh-CN" altLang="en-US" sz="2000" b="1" dirty="0"/>
              <a:t>数据库</a:t>
            </a:r>
            <a:r>
              <a:rPr lang="zh-CN" altLang="en-US" sz="2000" b="1" dirty="0">
                <a:solidFill>
                  <a:srgbClr val="0066FF"/>
                </a:solidFill>
              </a:rPr>
              <a:t>（线性表、多链表、</a:t>
            </a:r>
            <a:r>
              <a:rPr lang="en-US" altLang="zh-CN" sz="2000" b="1" dirty="0">
                <a:solidFill>
                  <a:srgbClr val="0066FF"/>
                </a:solidFill>
              </a:rPr>
              <a:t>B+</a:t>
            </a:r>
            <a:r>
              <a:rPr lang="zh-CN" altLang="en-US" sz="2000" b="1" dirty="0">
                <a:solidFill>
                  <a:srgbClr val="0066FF"/>
                </a:solidFill>
              </a:rPr>
              <a:t>树）</a:t>
            </a:r>
            <a:endParaRPr lang="en-US" altLang="zh-CN" sz="2000" b="1" dirty="0">
              <a:solidFill>
                <a:srgbClr val="0066FF"/>
              </a:solidFill>
            </a:endParaRPr>
          </a:p>
          <a:p>
            <a:endParaRPr lang="en-US" altLang="zh-CN" sz="2000" b="1" dirty="0"/>
          </a:p>
          <a:p>
            <a:r>
              <a:rPr lang="zh-CN" altLang="en-US" sz="2000" b="1" dirty="0"/>
              <a:t>计算机网络</a:t>
            </a:r>
            <a:r>
              <a:rPr lang="zh-CN" altLang="en-US" sz="2000" b="1" dirty="0">
                <a:solidFill>
                  <a:srgbClr val="0066FF"/>
                </a:solidFill>
              </a:rPr>
              <a:t>（图、最小生成树、散列表）</a:t>
            </a:r>
            <a:endParaRPr lang="en-US" altLang="zh-CN" sz="2000" b="1" dirty="0">
              <a:solidFill>
                <a:srgbClr val="0066FF"/>
              </a:solidFill>
            </a:endParaRPr>
          </a:p>
          <a:p>
            <a:endParaRPr lang="en-US" altLang="zh-CN" sz="2000" b="1" dirty="0"/>
          </a:p>
          <a:p>
            <a:r>
              <a:rPr lang="zh-CN" altLang="en-US" sz="2000" b="1" dirty="0"/>
              <a:t>人工智能</a:t>
            </a:r>
            <a:r>
              <a:rPr lang="zh-CN" altLang="en-US" sz="2000" b="1" dirty="0">
                <a:solidFill>
                  <a:srgbClr val="0066FF"/>
                </a:solidFill>
              </a:rPr>
              <a:t>（广义表、集合、图、搜索树）</a:t>
            </a:r>
            <a:endParaRPr lang="en-US" altLang="zh-CN" sz="2000" b="1" dirty="0">
              <a:solidFill>
                <a:srgbClr val="0066FF"/>
              </a:solidFill>
            </a:endParaRPr>
          </a:p>
          <a:p>
            <a:endParaRPr lang="en-US" altLang="zh-CN" sz="2000" b="1" dirty="0">
              <a:solidFill>
                <a:srgbClr val="0066FF"/>
              </a:solidFill>
            </a:endParaRPr>
          </a:p>
          <a:p>
            <a:r>
              <a:rPr lang="zh-CN" altLang="en-US" sz="2000" b="1" dirty="0"/>
              <a:t>运筹学</a:t>
            </a:r>
            <a:r>
              <a:rPr lang="zh-CN" altLang="en-US" sz="2000" b="1" dirty="0">
                <a:solidFill>
                  <a:srgbClr val="0066FF"/>
                </a:solidFill>
              </a:rPr>
              <a:t>（图、关键路径）</a:t>
            </a:r>
            <a:endParaRPr lang="en-US" altLang="zh-CN" sz="2000" b="1" dirty="0">
              <a:solidFill>
                <a:srgbClr val="0066FF"/>
              </a:solidFill>
            </a:endParaRPr>
          </a:p>
          <a:p>
            <a:endParaRPr lang="en-US" altLang="zh-CN" sz="2000" b="1" dirty="0"/>
          </a:p>
          <a:p>
            <a:r>
              <a:rPr lang="zh-CN" altLang="en-US" sz="2000" b="1" dirty="0"/>
              <a:t>图形图像</a:t>
            </a:r>
            <a:r>
              <a:rPr lang="zh-CN" altLang="en-US" sz="2000" b="1" dirty="0">
                <a:solidFill>
                  <a:srgbClr val="0066FF"/>
                </a:solidFill>
              </a:rPr>
              <a:t>（队、栈、图、检索）</a:t>
            </a:r>
            <a:endParaRPr lang="en-US" altLang="zh-CN" sz="2000" b="1" dirty="0">
              <a:solidFill>
                <a:srgbClr val="0066FF"/>
              </a:solidFill>
            </a:endParaRPr>
          </a:p>
          <a:p>
            <a:endParaRPr lang="en-US" altLang="zh-CN" sz="2000" b="1" dirty="0"/>
          </a:p>
          <a:p>
            <a:r>
              <a:rPr lang="en-US" altLang="zh-CN" sz="2000" b="1" dirty="0"/>
              <a:t>…</a:t>
            </a:r>
            <a:endParaRPr lang="zh-CN" altLang="en-US" sz="2000" b="1" dirty="0"/>
          </a:p>
        </p:txBody>
      </p:sp>
      <p:sp>
        <p:nvSpPr>
          <p:cNvPr id="5" name="左大括号 4"/>
          <p:cNvSpPr/>
          <p:nvPr/>
        </p:nvSpPr>
        <p:spPr>
          <a:xfrm>
            <a:off x="2483768" y="1628800"/>
            <a:ext cx="333400" cy="4464496"/>
          </a:xfrm>
          <a:prstGeom prst="leftBrace">
            <a:avLst>
              <a:gd name="adj1" fmla="val 8333"/>
              <a:gd name="adj2" fmla="val 11134"/>
            </a:avLst>
          </a:prstGeom>
          <a:ln>
            <a:solidFill>
              <a:srgbClr val="0066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箭头: 虚尾 5"/>
          <p:cNvSpPr/>
          <p:nvPr/>
        </p:nvSpPr>
        <p:spPr>
          <a:xfrm>
            <a:off x="2051720" y="2060848"/>
            <a:ext cx="360040" cy="7200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5" name="Rectangle 5"/>
          <p:cNvSpPr>
            <a:spLocks noGrp="1" noChangeArrowheads="1"/>
          </p:cNvSpPr>
          <p:nvPr>
            <p:ph type="title" idx="4294967295"/>
          </p:nvPr>
        </p:nvSpPr>
        <p:spPr>
          <a:xfrm>
            <a:off x="395536" y="201613"/>
            <a:ext cx="8748464" cy="1050925"/>
          </a:xfrm>
        </p:spPr>
        <p:txBody>
          <a:bodyPr anchor="b">
            <a:normAutofit/>
          </a:bodyPr>
          <a:lstStyle/>
          <a:p>
            <a:pPr defTabSz="457200"/>
            <a:r>
              <a:rPr lang="zh-CN" altLang="en-US" sz="3600" b="1"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rPr>
              <a:t>第一章	绪论</a:t>
            </a:r>
          </a:p>
        </p:txBody>
      </p:sp>
      <p:sp>
        <p:nvSpPr>
          <p:cNvPr id="312337" name="Rectangle 17"/>
          <p:cNvSpPr>
            <a:spLocks noChangeArrowheads="1"/>
          </p:cNvSpPr>
          <p:nvPr/>
        </p:nvSpPr>
        <p:spPr bwMode="auto">
          <a:xfrm>
            <a:off x="323528" y="1556792"/>
            <a:ext cx="7772400" cy="762000"/>
          </a:xfrm>
          <a:prstGeom prst="rect">
            <a:avLst/>
          </a:prstGeom>
          <a:noFill/>
          <a:ln w="9525">
            <a:noFill/>
            <a:miter lim="800000"/>
          </a:ln>
          <a:effectLst/>
        </p:spPr>
        <p:txBody>
          <a:bodyPr lIns="113731" tIns="56866" rIns="113731" bIns="56866" anchor="ctr"/>
          <a:lstStyle/>
          <a:p>
            <a:pPr defTabSz="916305" eaLnBrk="1" fontAlgn="auto" hangingPunct="1">
              <a:spcBef>
                <a:spcPts val="0"/>
              </a:spcBef>
              <a:spcAft>
                <a:spcPts val="0"/>
              </a:spcAft>
              <a:defRPr/>
            </a:pPr>
            <a:r>
              <a:rPr lang="zh-CN" altLang="en-US" sz="3600" dirty="0">
                <a:effectLst>
                  <a:outerShdw blurRad="38100" dist="38100" dir="2700000" algn="tl">
                    <a:srgbClr val="C0C0C0"/>
                  </a:outerShdw>
                </a:effectLst>
                <a:latin typeface="幼圆" panose="02010509060101010101" pitchFamily="49" charset="-122"/>
                <a:ea typeface="幼圆" panose="02010509060101010101" pitchFamily="49" charset="-122"/>
              </a:rPr>
              <a:t>§1.1 </a:t>
            </a:r>
            <a:r>
              <a:rPr lang="zh-CN" altLang="en-US" sz="3600" b="1" dirty="0">
                <a:effectLst>
                  <a:outerShdw blurRad="38100" dist="38100" dir="2700000" algn="tl">
                    <a:srgbClr val="C0C0C0"/>
                  </a:outerShdw>
                </a:effectLst>
                <a:latin typeface="幼圆" panose="02010509060101010101" pitchFamily="49" charset="-122"/>
                <a:ea typeface="幼圆" panose="02010509060101010101" pitchFamily="49" charset="-122"/>
              </a:rPr>
              <a:t>数据结构的概念</a:t>
            </a:r>
            <a:endParaRPr lang="en-US" altLang="zh-CN" sz="3600" b="1" dirty="0">
              <a:effectLst>
                <a:outerShdw blurRad="38100" dist="38100" dir="2700000" algn="tl">
                  <a:srgbClr val="C0C0C0"/>
                </a:outerShdw>
              </a:effectLst>
              <a:latin typeface="幼圆" panose="02010509060101010101" pitchFamily="49" charset="-122"/>
              <a:ea typeface="幼圆" panose="02010509060101010101" pitchFamily="49" charset="-122"/>
            </a:endParaRPr>
          </a:p>
        </p:txBody>
      </p:sp>
      <p:sp>
        <p:nvSpPr>
          <p:cNvPr id="312338" name="Rectangle 18"/>
          <p:cNvSpPr>
            <a:spLocks noChangeArrowheads="1"/>
          </p:cNvSpPr>
          <p:nvPr/>
        </p:nvSpPr>
        <p:spPr bwMode="auto">
          <a:xfrm>
            <a:off x="500034" y="2697846"/>
            <a:ext cx="8207375" cy="2490561"/>
          </a:xfrm>
          <a:prstGeom prst="rect">
            <a:avLst/>
          </a:prstGeom>
          <a:noFill/>
          <a:ln w="12700">
            <a:noFill/>
            <a:miter lim="800000"/>
          </a:ln>
          <a:effectLst>
            <a:innerShdw blurRad="63500" dist="50800" dir="13500000">
              <a:prstClr val="black">
                <a:alpha val="50000"/>
              </a:prstClr>
            </a:innerShdw>
          </a:effectLst>
        </p:spPr>
        <p:txBody>
          <a:bodyPr lIns="90623" tIns="44517" rIns="90623" bIns="44517">
            <a:spAutoFit/>
          </a:bodyPr>
          <a:lstStyle/>
          <a:p>
            <a:pPr marL="1887855" indent="-1887855" defTabSz="916305" eaLnBrk="1" fontAlgn="auto" hangingPunct="1">
              <a:spcBef>
                <a:spcPts val="0"/>
              </a:spcBef>
              <a:spcAft>
                <a:spcPts val="0"/>
              </a:spcAft>
              <a:defRPr/>
            </a:pPr>
            <a:r>
              <a:rPr lang="zh-CN" altLang="en-US" sz="3200" b="1" dirty="0">
                <a:effectLst>
                  <a:outerShdw blurRad="38100" dist="38100" dir="2700000" algn="tl">
                    <a:srgbClr val="C0C0C0"/>
                  </a:outerShdw>
                </a:effectLst>
                <a:highlight>
                  <a:srgbClr val="FFFFCC"/>
                </a:highlight>
                <a:latin typeface="+mn-ea"/>
              </a:rPr>
              <a:t>早期：数值计算 </a:t>
            </a:r>
            <a:endParaRPr lang="en-US" altLang="zh-CN" sz="3200" b="1" dirty="0">
              <a:effectLst>
                <a:outerShdw blurRad="38100" dist="38100" dir="2700000" algn="tl">
                  <a:srgbClr val="C0C0C0"/>
                </a:outerShdw>
              </a:effectLst>
              <a:highlight>
                <a:srgbClr val="FFFFCC"/>
              </a:highlight>
              <a:latin typeface="+mn-ea"/>
            </a:endParaRPr>
          </a:p>
          <a:p>
            <a:pPr eaLnBrk="1" fontAlgn="auto" hangingPunct="1">
              <a:spcBef>
                <a:spcPts val="0"/>
              </a:spcBef>
              <a:spcAft>
                <a:spcPts val="0"/>
              </a:spcAft>
              <a:defRPr/>
            </a:pPr>
            <a:endParaRPr lang="en-US" altLang="zh-CN" sz="2800" b="1" dirty="0">
              <a:solidFill>
                <a:srgbClr val="0000CC"/>
              </a:solidFill>
              <a:effectLst>
                <a:outerShdw blurRad="38100" dist="38100" dir="2700000" algn="tl">
                  <a:srgbClr val="C0C0C0"/>
                </a:outerShdw>
              </a:effectLst>
              <a:latin typeface="+mn-ea"/>
            </a:endParaRPr>
          </a:p>
          <a:p>
            <a:pPr eaLnBrk="1" fontAlgn="auto" hangingPunct="1">
              <a:spcBef>
                <a:spcPts val="0"/>
              </a:spcBef>
              <a:spcAft>
                <a:spcPts val="0"/>
              </a:spcAft>
              <a:defRPr/>
            </a:pPr>
            <a:r>
              <a:rPr lang="zh-CN" altLang="en-US" sz="3200" b="1" dirty="0">
                <a:solidFill>
                  <a:srgbClr val="0000CC"/>
                </a:solidFill>
                <a:effectLst>
                  <a:outerShdw blurRad="38100" dist="38100" dir="2700000" algn="tl">
                    <a:srgbClr val="C0C0C0"/>
                  </a:outerShdw>
                </a:effectLst>
                <a:latin typeface="+mn-ea"/>
              </a:rPr>
              <a:t>      </a:t>
            </a:r>
            <a:r>
              <a:rPr lang="zh-CN" altLang="en-US" sz="2800" b="1" dirty="0">
                <a:solidFill>
                  <a:srgbClr val="0000CC"/>
                </a:solidFill>
                <a:effectLst>
                  <a:outerShdw blurRad="38100" dist="38100" dir="2700000" algn="tl">
                    <a:srgbClr val="C0C0C0"/>
                  </a:outerShdw>
                </a:effectLst>
                <a:latin typeface="+mn-ea"/>
              </a:rPr>
              <a:t>运算对象：纯数值性的信息，以整型、浮点型或布尔型为对象的数据类型。</a:t>
            </a:r>
            <a:endParaRPr lang="en-US" altLang="zh-CN" sz="2800" b="1" dirty="0">
              <a:solidFill>
                <a:srgbClr val="0000CC"/>
              </a:solidFill>
              <a:effectLst>
                <a:outerShdw blurRad="38100" dist="38100" dir="2700000" algn="tl">
                  <a:srgbClr val="C0C0C0"/>
                </a:outerShdw>
              </a:effectLst>
              <a:latin typeface="+mn-ea"/>
            </a:endParaRPr>
          </a:p>
          <a:p>
            <a:pPr eaLnBrk="1" fontAlgn="auto" hangingPunct="1">
              <a:spcBef>
                <a:spcPts val="0"/>
              </a:spcBef>
              <a:spcAft>
                <a:spcPts val="0"/>
              </a:spcAft>
              <a:defRPr/>
            </a:pPr>
            <a:endParaRPr lang="en-US" altLang="zh-CN" sz="3200" b="1" dirty="0">
              <a:solidFill>
                <a:srgbClr val="0000CC"/>
              </a:solidFill>
              <a:effectLst>
                <a:outerShdw blurRad="38100" dist="38100" dir="2700000" algn="tl">
                  <a:srgbClr val="C0C0C0"/>
                </a:outerShdw>
              </a:effectLst>
              <a:latin typeface="+mn-ea"/>
            </a:endParaRPr>
          </a:p>
        </p:txBody>
      </p:sp>
      <p:sp>
        <p:nvSpPr>
          <p:cNvPr id="2" name="矩形 1"/>
          <p:cNvSpPr/>
          <p:nvPr/>
        </p:nvSpPr>
        <p:spPr>
          <a:xfrm>
            <a:off x="611560" y="4978042"/>
            <a:ext cx="8280920" cy="954107"/>
          </a:xfrm>
          <a:prstGeom prst="rect">
            <a:avLst/>
          </a:prstGeom>
        </p:spPr>
        <p:txBody>
          <a:bodyPr wrap="square">
            <a:spAutoFit/>
          </a:bodyPr>
          <a:lstStyle/>
          <a:p>
            <a:pPr eaLnBrk="1" fontAlgn="auto" hangingPunct="1">
              <a:spcBef>
                <a:spcPts val="0"/>
              </a:spcBef>
              <a:spcAft>
                <a:spcPts val="0"/>
              </a:spcAft>
              <a:defRPr/>
            </a:pPr>
            <a:r>
              <a:rPr lang="zh-CN" altLang="en-US" sz="2400" b="1" dirty="0">
                <a:effectLst>
                  <a:outerShdw blurRad="38100" dist="38100" dir="2700000" algn="tl">
                    <a:srgbClr val="C0C0C0"/>
                  </a:outerShdw>
                </a:effectLst>
                <a:latin typeface="+mn-ea"/>
              </a:rPr>
              <a:t>      </a:t>
            </a:r>
            <a:r>
              <a:rPr lang="zh-CN" altLang="en-US" sz="2800" b="1" dirty="0">
                <a:effectLst>
                  <a:outerShdw blurRad="38100" dist="38100" dir="2700000" algn="tl">
                    <a:srgbClr val="C0C0C0"/>
                  </a:outerShdw>
                </a:effectLst>
                <a:latin typeface="+mn-ea"/>
              </a:rPr>
              <a:t>科学和工程计算需求（解</a:t>
            </a:r>
            <a:r>
              <a:rPr lang="zh-CN" altLang="zh-CN" sz="2800" b="1" dirty="0">
                <a:effectLst>
                  <a:outerShdw blurRad="38100" dist="38100" dir="2700000" algn="tl">
                    <a:srgbClr val="C0C0C0"/>
                  </a:outerShdw>
                </a:effectLst>
                <a:latin typeface="+mn-ea"/>
              </a:rPr>
              <a:t>线性方程组</a:t>
            </a:r>
            <a:r>
              <a:rPr lang="zh-CN" altLang="en-US" sz="2800" b="1" dirty="0">
                <a:effectLst>
                  <a:outerShdw blurRad="38100" dist="38100" dir="2700000" algn="tl">
                    <a:srgbClr val="C0C0C0"/>
                  </a:outerShdw>
                </a:effectLst>
                <a:latin typeface="+mn-ea"/>
              </a:rPr>
              <a:t>、数值积分的计算、微分方程求解等。）</a:t>
            </a:r>
            <a:endParaRPr lang="en-US" altLang="zh-CN" sz="3200" b="1" dirty="0">
              <a:effectLst>
                <a:outerShdw blurRad="38100" dist="38100" dir="2700000" algn="tl">
                  <a:srgbClr val="C0C0C0"/>
                </a:outerShdw>
              </a:effectLst>
              <a:latin typeface="+mn-ea"/>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11560" y="764704"/>
            <a:ext cx="7992888" cy="5755422"/>
          </a:xfrm>
          <a:prstGeom prst="rect">
            <a:avLst/>
          </a:prstGeom>
        </p:spPr>
        <p:txBody>
          <a:bodyPr wrap="square">
            <a:spAutoFit/>
          </a:bodyPr>
          <a:lstStyle/>
          <a:p>
            <a:pPr eaLnBrk="1" fontAlgn="auto" hangingPunct="1">
              <a:spcBef>
                <a:spcPts val="0"/>
              </a:spcBef>
              <a:spcAft>
                <a:spcPts val="0"/>
              </a:spcAft>
              <a:defRPr/>
            </a:pPr>
            <a:r>
              <a:rPr lang="zh-CN" altLang="zh-CN" sz="3200" b="1" dirty="0">
                <a:effectLst>
                  <a:outerShdw blurRad="38100" dist="38100" dir="2700000" algn="tl">
                    <a:srgbClr val="C0C0C0"/>
                  </a:outerShdw>
                </a:effectLst>
                <a:latin typeface="+mn-ea"/>
              </a:rPr>
              <a:t>数值计算的程序设计问题</a:t>
            </a:r>
          </a:p>
          <a:p>
            <a:pPr eaLnBrk="1" fontAlgn="auto" hangingPunct="1">
              <a:spcBef>
                <a:spcPts val="0"/>
              </a:spcBef>
              <a:spcAft>
                <a:spcPts val="0"/>
              </a:spcAft>
              <a:defRPr/>
            </a:pPr>
            <a:endParaRPr lang="en-US" altLang="zh-CN" sz="2400" b="1" dirty="0">
              <a:solidFill>
                <a:srgbClr val="0000CC"/>
              </a:solidFill>
              <a:effectLst>
                <a:outerShdw blurRad="38100" dist="38100" dir="2700000" algn="tl">
                  <a:srgbClr val="C0C0C0"/>
                </a:outerShdw>
              </a:effectLst>
              <a:latin typeface="+mn-ea"/>
            </a:endParaRPr>
          </a:p>
          <a:p>
            <a:pPr eaLnBrk="1" fontAlgn="auto" hangingPunct="1">
              <a:spcBef>
                <a:spcPts val="0"/>
              </a:spcBef>
              <a:spcAft>
                <a:spcPts val="0"/>
              </a:spcAft>
              <a:defRPr/>
            </a:pPr>
            <a:r>
              <a:rPr lang="zh-CN" altLang="en-US" sz="2400" b="1" dirty="0">
                <a:solidFill>
                  <a:srgbClr val="0000CC"/>
                </a:solidFill>
                <a:effectLst>
                  <a:outerShdw blurRad="38100" dist="38100" dir="2700000" algn="tl">
                    <a:srgbClr val="C0C0C0"/>
                  </a:outerShdw>
                </a:effectLst>
                <a:latin typeface="+mn-ea"/>
              </a:rPr>
              <a:t>例：假设某人的银行存款为</a:t>
            </a:r>
            <a:r>
              <a:rPr lang="en-US" altLang="zh-CN" sz="2400" b="1" dirty="0">
                <a:solidFill>
                  <a:srgbClr val="0000CC"/>
                </a:solidFill>
                <a:effectLst>
                  <a:outerShdw blurRad="38100" dist="38100" dir="2700000" algn="tl">
                    <a:srgbClr val="C0C0C0"/>
                  </a:outerShdw>
                </a:effectLst>
                <a:latin typeface="+mn-ea"/>
              </a:rPr>
              <a:t>10000</a:t>
            </a:r>
            <a:r>
              <a:rPr lang="zh-CN" altLang="en-US" sz="2400" b="1" dirty="0">
                <a:solidFill>
                  <a:srgbClr val="0000CC"/>
                </a:solidFill>
                <a:effectLst>
                  <a:outerShdw blurRad="38100" dist="38100" dir="2700000" algn="tl">
                    <a:srgbClr val="C0C0C0"/>
                  </a:outerShdw>
                </a:effectLst>
                <a:latin typeface="+mn-ea"/>
              </a:rPr>
              <a:t>元，银行的年利率为</a:t>
            </a:r>
            <a:r>
              <a:rPr lang="en-US" altLang="zh-CN" sz="2400" b="1" dirty="0">
                <a:solidFill>
                  <a:srgbClr val="0000CC"/>
                </a:solidFill>
                <a:effectLst>
                  <a:outerShdw blurRad="38100" dist="38100" dir="2700000" algn="tl">
                    <a:srgbClr val="C0C0C0"/>
                  </a:outerShdw>
                </a:effectLst>
                <a:latin typeface="+mn-ea"/>
              </a:rPr>
              <a:t>3.5%</a:t>
            </a:r>
            <a:r>
              <a:rPr lang="zh-CN" altLang="en-US" sz="2400" b="1" dirty="0">
                <a:solidFill>
                  <a:srgbClr val="0000CC"/>
                </a:solidFill>
                <a:effectLst>
                  <a:outerShdw blurRad="38100" dist="38100" dir="2700000" algn="tl">
                    <a:srgbClr val="C0C0C0"/>
                  </a:outerShdw>
                </a:effectLst>
                <a:latin typeface="+mn-ea"/>
              </a:rPr>
              <a:t>，</a:t>
            </a:r>
            <a:r>
              <a:rPr lang="en-US" altLang="zh-CN" sz="2400" b="1" dirty="0">
                <a:solidFill>
                  <a:srgbClr val="0000CC"/>
                </a:solidFill>
                <a:effectLst>
                  <a:outerShdw blurRad="38100" dist="38100" dir="2700000" algn="tl">
                    <a:srgbClr val="C0C0C0"/>
                  </a:outerShdw>
                </a:effectLst>
                <a:latin typeface="+mn-ea"/>
              </a:rPr>
              <a:t>a</a:t>
            </a:r>
            <a:r>
              <a:rPr lang="en-US" altLang="zh-CN" sz="2400" b="1" baseline="-25000" dirty="0">
                <a:solidFill>
                  <a:srgbClr val="0000CC"/>
                </a:solidFill>
                <a:effectLst>
                  <a:outerShdw blurRad="38100" dist="38100" dir="2700000" algn="tl">
                    <a:srgbClr val="C0C0C0"/>
                  </a:outerShdw>
                </a:effectLst>
                <a:latin typeface="+mn-ea"/>
              </a:rPr>
              <a:t>0</a:t>
            </a:r>
            <a:r>
              <a:rPr lang="zh-CN" altLang="en-US" sz="2400" b="1" dirty="0">
                <a:solidFill>
                  <a:srgbClr val="0000CC"/>
                </a:solidFill>
                <a:effectLst>
                  <a:outerShdw blurRad="38100" dist="38100" dir="2700000" algn="tl">
                    <a:srgbClr val="C0C0C0"/>
                  </a:outerShdw>
                </a:effectLst>
                <a:latin typeface="+mn-ea"/>
              </a:rPr>
              <a:t>表示最初的存款额，每年账户的存款额的数列为</a:t>
            </a:r>
            <a:r>
              <a:rPr lang="en-US" altLang="zh-CN" sz="2400" b="1" dirty="0">
                <a:solidFill>
                  <a:srgbClr val="0000CC"/>
                </a:solidFill>
                <a:effectLst>
                  <a:outerShdw blurRad="38100" dist="38100" dir="2700000" algn="tl">
                    <a:srgbClr val="C0C0C0"/>
                  </a:outerShdw>
                </a:effectLst>
                <a:latin typeface="+mn-ea"/>
              </a:rPr>
              <a:t>a</a:t>
            </a:r>
            <a:r>
              <a:rPr lang="en-US" altLang="zh-CN" sz="2400" b="1" baseline="-25000" dirty="0">
                <a:solidFill>
                  <a:srgbClr val="0000CC"/>
                </a:solidFill>
                <a:effectLst>
                  <a:outerShdw blurRad="38100" dist="38100" dir="2700000" algn="tl">
                    <a:srgbClr val="C0C0C0"/>
                  </a:outerShdw>
                </a:effectLst>
                <a:latin typeface="+mn-ea"/>
              </a:rPr>
              <a:t>0</a:t>
            </a:r>
            <a:r>
              <a:rPr lang="en-US" altLang="zh-CN" sz="2400" b="1" dirty="0">
                <a:solidFill>
                  <a:srgbClr val="0000CC"/>
                </a:solidFill>
                <a:effectLst>
                  <a:outerShdw blurRad="38100" dist="38100" dir="2700000" algn="tl">
                    <a:srgbClr val="C0C0C0"/>
                  </a:outerShdw>
                </a:effectLst>
                <a:latin typeface="+mn-ea"/>
              </a:rPr>
              <a:t>, a</a:t>
            </a:r>
            <a:r>
              <a:rPr lang="en-US" altLang="zh-CN" sz="2400" b="1" baseline="-25000" dirty="0">
                <a:solidFill>
                  <a:srgbClr val="0000CC"/>
                </a:solidFill>
                <a:effectLst>
                  <a:outerShdw blurRad="38100" dist="38100" dir="2700000" algn="tl">
                    <a:srgbClr val="C0C0C0"/>
                  </a:outerShdw>
                </a:effectLst>
                <a:latin typeface="+mn-ea"/>
              </a:rPr>
              <a:t>1</a:t>
            </a:r>
            <a:r>
              <a:rPr lang="en-US" altLang="zh-CN" sz="2400" b="1" dirty="0">
                <a:solidFill>
                  <a:srgbClr val="0000CC"/>
                </a:solidFill>
                <a:effectLst>
                  <a:outerShdw blurRad="38100" dist="38100" dir="2700000" algn="tl">
                    <a:srgbClr val="C0C0C0"/>
                  </a:outerShdw>
                </a:effectLst>
                <a:latin typeface="+mn-ea"/>
              </a:rPr>
              <a:t>, …, a</a:t>
            </a:r>
            <a:r>
              <a:rPr lang="en-US" altLang="zh-CN" sz="2400" b="1" baseline="-25000" dirty="0">
                <a:solidFill>
                  <a:srgbClr val="0000CC"/>
                </a:solidFill>
                <a:effectLst>
                  <a:outerShdw blurRad="38100" dist="38100" dir="2700000" algn="tl">
                    <a:srgbClr val="C0C0C0"/>
                  </a:outerShdw>
                </a:effectLst>
                <a:latin typeface="+mn-ea"/>
              </a:rPr>
              <a:t>n</a:t>
            </a:r>
            <a:r>
              <a:rPr lang="en-US" altLang="zh-CN" sz="2400" b="1" dirty="0">
                <a:solidFill>
                  <a:srgbClr val="0000CC"/>
                </a:solidFill>
                <a:effectLst>
                  <a:outerShdw blurRad="38100" dist="38100" dir="2700000" algn="tl">
                    <a:srgbClr val="C0C0C0"/>
                  </a:outerShdw>
                </a:effectLst>
                <a:latin typeface="+mn-ea"/>
              </a:rPr>
              <a:t>,…</a:t>
            </a:r>
            <a:r>
              <a:rPr lang="zh-CN" altLang="en-US" sz="2400" b="1" dirty="0">
                <a:solidFill>
                  <a:srgbClr val="0000CC"/>
                </a:solidFill>
                <a:effectLst>
                  <a:outerShdw blurRad="38100" dist="38100" dir="2700000" algn="tl">
                    <a:srgbClr val="C0C0C0"/>
                  </a:outerShdw>
                </a:effectLst>
                <a:latin typeface="+mn-ea"/>
              </a:rPr>
              <a:t>，如何计算</a:t>
            </a:r>
            <a:r>
              <a:rPr lang="en-US" altLang="zh-CN" sz="2400" b="1" dirty="0">
                <a:solidFill>
                  <a:srgbClr val="0000CC"/>
                </a:solidFill>
                <a:effectLst>
                  <a:outerShdw blurRad="38100" dist="38100" dir="2700000" algn="tl">
                    <a:srgbClr val="C0C0C0"/>
                  </a:outerShdw>
                </a:effectLst>
                <a:latin typeface="+mn-ea"/>
              </a:rPr>
              <a:t>n</a:t>
            </a:r>
            <a:r>
              <a:rPr lang="zh-CN" altLang="en-US" sz="2400" b="1" dirty="0">
                <a:solidFill>
                  <a:srgbClr val="0000CC"/>
                </a:solidFill>
                <a:effectLst>
                  <a:outerShdw blurRad="38100" dist="38100" dir="2700000" algn="tl">
                    <a:srgbClr val="C0C0C0"/>
                  </a:outerShdw>
                </a:effectLst>
                <a:latin typeface="+mn-ea"/>
              </a:rPr>
              <a:t>年后的存款额？</a:t>
            </a:r>
            <a:endParaRPr lang="en-US" altLang="zh-CN" sz="2400" b="1" dirty="0">
              <a:solidFill>
                <a:srgbClr val="0000CC"/>
              </a:solidFill>
              <a:effectLst>
                <a:outerShdw blurRad="38100" dist="38100" dir="2700000" algn="tl">
                  <a:srgbClr val="C0C0C0"/>
                </a:outerShdw>
              </a:effectLst>
              <a:latin typeface="+mn-ea"/>
            </a:endParaRPr>
          </a:p>
          <a:p>
            <a:pPr eaLnBrk="1" fontAlgn="auto" hangingPunct="1">
              <a:spcBef>
                <a:spcPts val="0"/>
              </a:spcBef>
              <a:spcAft>
                <a:spcPts val="0"/>
              </a:spcAft>
              <a:defRPr/>
            </a:pPr>
            <a:endParaRPr lang="en-US" altLang="zh-CN" sz="2400" b="1" dirty="0">
              <a:solidFill>
                <a:srgbClr val="0000CC"/>
              </a:solidFill>
              <a:effectLst>
                <a:outerShdw blurRad="38100" dist="38100" dir="2700000" algn="tl">
                  <a:srgbClr val="C0C0C0"/>
                </a:outerShdw>
              </a:effectLst>
              <a:latin typeface="+mn-ea"/>
            </a:endParaRPr>
          </a:p>
          <a:p>
            <a:pPr eaLnBrk="1" fontAlgn="auto" hangingPunct="1">
              <a:spcBef>
                <a:spcPts val="0"/>
              </a:spcBef>
              <a:spcAft>
                <a:spcPts val="0"/>
              </a:spcAft>
              <a:defRPr/>
            </a:pPr>
            <a:r>
              <a:rPr lang="zh-CN" altLang="en-US" sz="2400" b="1" dirty="0">
                <a:solidFill>
                  <a:srgbClr val="0000CC"/>
                </a:solidFill>
                <a:effectLst>
                  <a:outerShdw blurRad="38100" dist="38100" dir="2700000" algn="tl">
                    <a:srgbClr val="C0C0C0"/>
                  </a:outerShdw>
                </a:effectLst>
                <a:latin typeface="+mn-ea"/>
              </a:rPr>
              <a:t>解：设年利率为</a:t>
            </a:r>
            <a:r>
              <a:rPr lang="en-US" altLang="zh-CN" sz="2400" b="1" dirty="0">
                <a:solidFill>
                  <a:srgbClr val="0000CC"/>
                </a:solidFill>
                <a:effectLst>
                  <a:outerShdw blurRad="38100" dist="38100" dir="2700000" algn="tl">
                    <a:srgbClr val="C0C0C0"/>
                  </a:outerShdw>
                </a:effectLst>
                <a:latin typeface="+mn-ea"/>
              </a:rPr>
              <a:t>r,  </a:t>
            </a:r>
            <a:r>
              <a:rPr lang="zh-CN" altLang="en-US" sz="2400" b="1" dirty="0">
                <a:solidFill>
                  <a:srgbClr val="0000CC"/>
                </a:solidFill>
                <a:effectLst>
                  <a:outerShdw blurRad="38100" dist="38100" dir="2700000" algn="tl">
                    <a:srgbClr val="C0C0C0"/>
                  </a:outerShdw>
                </a:effectLst>
                <a:latin typeface="+mn-ea"/>
              </a:rPr>
              <a:t>由于</a:t>
            </a:r>
            <a:r>
              <a:rPr lang="en-US" altLang="zh-CN" sz="2400" b="1" dirty="0">
                <a:solidFill>
                  <a:srgbClr val="0000CC"/>
                </a:solidFill>
                <a:effectLst>
                  <a:outerShdw blurRad="38100" dist="38100" dir="2700000" algn="tl">
                    <a:srgbClr val="C0C0C0"/>
                  </a:outerShdw>
                </a:effectLst>
                <a:latin typeface="+mn-ea"/>
              </a:rPr>
              <a:t>a</a:t>
            </a:r>
            <a:r>
              <a:rPr lang="en-US" altLang="zh-CN" sz="2400" b="1" baseline="-25000" dirty="0">
                <a:solidFill>
                  <a:srgbClr val="0000CC"/>
                </a:solidFill>
                <a:effectLst>
                  <a:outerShdw blurRad="38100" dist="38100" dir="2700000" algn="tl">
                    <a:srgbClr val="C0C0C0"/>
                  </a:outerShdw>
                </a:effectLst>
                <a:latin typeface="+mn-ea"/>
              </a:rPr>
              <a:t>n+1 </a:t>
            </a:r>
            <a:r>
              <a:rPr lang="en-US" altLang="zh-CN" sz="2400" b="1" dirty="0">
                <a:solidFill>
                  <a:srgbClr val="0000CC"/>
                </a:solidFill>
                <a:effectLst>
                  <a:outerShdw blurRad="38100" dist="38100" dir="2700000" algn="tl">
                    <a:srgbClr val="C0C0C0"/>
                  </a:outerShdw>
                </a:effectLst>
                <a:latin typeface="+mn-ea"/>
              </a:rPr>
              <a:t>= a</a:t>
            </a:r>
            <a:r>
              <a:rPr lang="en-US" altLang="zh-CN" sz="2400" b="1" baseline="-25000" dirty="0">
                <a:solidFill>
                  <a:srgbClr val="0000CC"/>
                </a:solidFill>
                <a:effectLst>
                  <a:outerShdw blurRad="38100" dist="38100" dir="2700000" algn="tl">
                    <a:srgbClr val="C0C0C0"/>
                  </a:outerShdw>
                </a:effectLst>
                <a:latin typeface="+mn-ea"/>
              </a:rPr>
              <a:t>n</a:t>
            </a:r>
            <a:r>
              <a:rPr lang="en-US" altLang="zh-CN" sz="2400" b="1" dirty="0">
                <a:solidFill>
                  <a:srgbClr val="0000CC"/>
                </a:solidFill>
                <a:effectLst>
                  <a:outerShdw blurRad="38100" dist="38100" dir="2700000" algn="tl">
                    <a:srgbClr val="C0C0C0"/>
                  </a:outerShdw>
                </a:effectLst>
                <a:latin typeface="+mn-ea"/>
              </a:rPr>
              <a:t> + r * a</a:t>
            </a:r>
            <a:r>
              <a:rPr lang="en-US" altLang="zh-CN" sz="2400" b="1" baseline="-25000" dirty="0">
                <a:solidFill>
                  <a:srgbClr val="0000CC"/>
                </a:solidFill>
                <a:effectLst>
                  <a:outerShdw blurRad="38100" dist="38100" dir="2700000" algn="tl">
                    <a:srgbClr val="C0C0C0"/>
                  </a:outerShdw>
                </a:effectLst>
                <a:latin typeface="+mn-ea"/>
              </a:rPr>
              <a:t>n</a:t>
            </a:r>
            <a:r>
              <a:rPr lang="en-US" altLang="zh-CN" sz="2400" b="1" dirty="0">
                <a:solidFill>
                  <a:srgbClr val="0000CC"/>
                </a:solidFill>
                <a:effectLst>
                  <a:outerShdw blurRad="38100" dist="38100" dir="2700000" algn="tl">
                    <a:srgbClr val="C0C0C0"/>
                  </a:outerShdw>
                </a:effectLst>
                <a:latin typeface="+mn-ea"/>
              </a:rPr>
              <a:t> ,</a:t>
            </a:r>
          </a:p>
          <a:p>
            <a:pPr eaLnBrk="1" fontAlgn="auto" hangingPunct="1">
              <a:spcBef>
                <a:spcPts val="0"/>
              </a:spcBef>
              <a:spcAft>
                <a:spcPts val="0"/>
              </a:spcAft>
              <a:defRPr/>
            </a:pPr>
            <a:r>
              <a:rPr lang="en-US" altLang="zh-CN" sz="2400" b="1" baseline="-25000" dirty="0">
                <a:solidFill>
                  <a:srgbClr val="0000CC"/>
                </a:solidFill>
                <a:effectLst>
                  <a:outerShdw blurRad="38100" dist="38100" dir="2700000" algn="tl">
                    <a:srgbClr val="C0C0C0"/>
                  </a:outerShdw>
                </a:effectLst>
                <a:latin typeface="+mn-ea"/>
              </a:rPr>
              <a:t>	    </a:t>
            </a:r>
            <a:r>
              <a:rPr lang="zh-CN" altLang="en-US" sz="2400" b="1" dirty="0">
                <a:solidFill>
                  <a:srgbClr val="0000CC"/>
                </a:solidFill>
                <a:effectLst>
                  <a:outerShdw blurRad="38100" dist="38100" dir="2700000" algn="tl">
                    <a:srgbClr val="C0C0C0"/>
                  </a:outerShdw>
                </a:effectLst>
                <a:latin typeface="+mn-ea"/>
              </a:rPr>
              <a:t>可知存款的数学模型为：</a:t>
            </a:r>
            <a:endParaRPr lang="en-US" altLang="zh-CN" sz="2400" b="1" dirty="0">
              <a:solidFill>
                <a:srgbClr val="0000CC"/>
              </a:solidFill>
              <a:effectLst>
                <a:outerShdw blurRad="38100" dist="38100" dir="2700000" algn="tl">
                  <a:srgbClr val="C0C0C0"/>
                </a:outerShdw>
              </a:effectLst>
              <a:latin typeface="+mn-ea"/>
            </a:endParaRPr>
          </a:p>
          <a:p>
            <a:pPr eaLnBrk="1" fontAlgn="auto" hangingPunct="1">
              <a:spcBef>
                <a:spcPts val="0"/>
              </a:spcBef>
              <a:spcAft>
                <a:spcPts val="0"/>
              </a:spcAft>
              <a:defRPr/>
            </a:pPr>
            <a:endParaRPr lang="en-US" altLang="zh-CN" sz="2400" b="1" dirty="0">
              <a:solidFill>
                <a:srgbClr val="0000CC"/>
              </a:solidFill>
              <a:effectLst>
                <a:outerShdw blurRad="38100" dist="38100" dir="2700000" algn="tl">
                  <a:srgbClr val="C0C0C0"/>
                </a:outerShdw>
              </a:effectLst>
              <a:latin typeface="+mn-ea"/>
            </a:endParaRPr>
          </a:p>
          <a:p>
            <a:pPr eaLnBrk="1" fontAlgn="auto" hangingPunct="1">
              <a:spcBef>
                <a:spcPts val="0"/>
              </a:spcBef>
              <a:spcAft>
                <a:spcPts val="0"/>
              </a:spcAft>
              <a:defRPr/>
            </a:pPr>
            <a:r>
              <a:rPr lang="en-US" altLang="zh-CN" sz="2400" b="1" dirty="0">
                <a:solidFill>
                  <a:srgbClr val="0000CC"/>
                </a:solidFill>
                <a:effectLst>
                  <a:outerShdw blurRad="38100" dist="38100" dir="2700000" algn="tl">
                    <a:srgbClr val="C0C0C0"/>
                  </a:outerShdw>
                </a:effectLst>
                <a:latin typeface="+mn-ea"/>
              </a:rPr>
              <a:t>		 a</a:t>
            </a:r>
            <a:r>
              <a:rPr lang="en-US" altLang="zh-CN" sz="2400" b="1" baseline="-25000" dirty="0">
                <a:solidFill>
                  <a:srgbClr val="0000CC"/>
                </a:solidFill>
                <a:effectLst>
                  <a:outerShdw blurRad="38100" dist="38100" dir="2700000" algn="tl">
                    <a:srgbClr val="C0C0C0"/>
                  </a:outerShdw>
                </a:effectLst>
                <a:latin typeface="+mn-ea"/>
              </a:rPr>
              <a:t>0 </a:t>
            </a:r>
            <a:r>
              <a:rPr lang="en-US" altLang="zh-CN" sz="2400" b="1" dirty="0">
                <a:solidFill>
                  <a:srgbClr val="0000CC"/>
                </a:solidFill>
                <a:effectLst>
                  <a:outerShdw blurRad="38100" dist="38100" dir="2700000" algn="tl">
                    <a:srgbClr val="C0C0C0"/>
                  </a:outerShdw>
                </a:effectLst>
                <a:latin typeface="+mn-ea"/>
              </a:rPr>
              <a:t>= 10000</a:t>
            </a:r>
            <a:r>
              <a:rPr lang="zh-CN" altLang="en-US" sz="2400" b="1" dirty="0">
                <a:solidFill>
                  <a:srgbClr val="0000CC"/>
                </a:solidFill>
                <a:effectLst>
                  <a:outerShdw blurRad="38100" dist="38100" dir="2700000" algn="tl">
                    <a:srgbClr val="C0C0C0"/>
                  </a:outerShdw>
                </a:effectLst>
                <a:latin typeface="+mn-ea"/>
              </a:rPr>
              <a:t>，</a:t>
            </a:r>
            <a:endParaRPr lang="en-US" altLang="zh-CN" sz="2400" b="1" dirty="0">
              <a:solidFill>
                <a:srgbClr val="0000CC"/>
              </a:solidFill>
              <a:effectLst>
                <a:outerShdw blurRad="38100" dist="38100" dir="2700000" algn="tl">
                  <a:srgbClr val="C0C0C0"/>
                </a:outerShdw>
              </a:effectLst>
              <a:latin typeface="+mn-ea"/>
            </a:endParaRPr>
          </a:p>
          <a:p>
            <a:pPr eaLnBrk="1" fontAlgn="auto" hangingPunct="1">
              <a:spcBef>
                <a:spcPts val="0"/>
              </a:spcBef>
              <a:spcAft>
                <a:spcPts val="0"/>
              </a:spcAft>
              <a:defRPr/>
            </a:pPr>
            <a:r>
              <a:rPr lang="en-US" altLang="zh-CN" sz="2400" b="1" dirty="0">
                <a:solidFill>
                  <a:srgbClr val="0000CC"/>
                </a:solidFill>
                <a:effectLst>
                  <a:outerShdw blurRad="38100" dist="38100" dir="2700000" algn="tl">
                    <a:srgbClr val="C0C0C0"/>
                  </a:outerShdw>
                </a:effectLst>
                <a:latin typeface="+mn-ea"/>
              </a:rPr>
              <a:t>             a</a:t>
            </a:r>
            <a:r>
              <a:rPr lang="en-US" altLang="zh-CN" sz="2400" b="1" baseline="-25000" dirty="0">
                <a:solidFill>
                  <a:srgbClr val="0000CC"/>
                </a:solidFill>
                <a:effectLst>
                  <a:outerShdw blurRad="38100" dist="38100" dir="2700000" algn="tl">
                    <a:srgbClr val="C0C0C0"/>
                  </a:outerShdw>
                </a:effectLst>
                <a:latin typeface="+mn-ea"/>
              </a:rPr>
              <a:t>n+1 </a:t>
            </a:r>
            <a:r>
              <a:rPr lang="en-US" altLang="zh-CN" sz="2400" b="1" dirty="0">
                <a:solidFill>
                  <a:srgbClr val="0000CC"/>
                </a:solidFill>
                <a:effectLst>
                  <a:outerShdw blurRad="38100" dist="38100" dir="2700000" algn="tl">
                    <a:srgbClr val="C0C0C0"/>
                  </a:outerShdw>
                </a:effectLst>
                <a:latin typeface="+mn-ea"/>
              </a:rPr>
              <a:t>= </a:t>
            </a:r>
            <a:r>
              <a:rPr lang="zh-CN" altLang="en-US" sz="2400" b="1" dirty="0">
                <a:solidFill>
                  <a:srgbClr val="0000CC"/>
                </a:solidFill>
                <a:effectLst>
                  <a:outerShdw blurRad="38100" dist="38100" dir="2700000" algn="tl">
                    <a:srgbClr val="C0C0C0"/>
                  </a:outerShdw>
                </a:effectLst>
                <a:latin typeface="+mn-ea"/>
              </a:rPr>
              <a:t>（</a:t>
            </a:r>
            <a:r>
              <a:rPr lang="en-US" altLang="zh-CN" sz="2400" b="1" dirty="0">
                <a:solidFill>
                  <a:srgbClr val="0000CC"/>
                </a:solidFill>
                <a:effectLst>
                  <a:outerShdw blurRad="38100" dist="38100" dir="2700000" algn="tl">
                    <a:srgbClr val="C0C0C0"/>
                  </a:outerShdw>
                </a:effectLst>
                <a:latin typeface="+mn-ea"/>
              </a:rPr>
              <a:t>1+ r</a:t>
            </a:r>
            <a:r>
              <a:rPr lang="zh-CN" altLang="en-US" sz="2400" b="1" dirty="0">
                <a:solidFill>
                  <a:srgbClr val="0000CC"/>
                </a:solidFill>
                <a:effectLst>
                  <a:outerShdw blurRad="38100" dist="38100" dir="2700000" algn="tl">
                    <a:srgbClr val="C0C0C0"/>
                  </a:outerShdw>
                </a:effectLst>
                <a:latin typeface="+mn-ea"/>
              </a:rPr>
              <a:t>）</a:t>
            </a:r>
            <a:r>
              <a:rPr lang="en-US" altLang="zh-CN" sz="2400" b="1" dirty="0">
                <a:solidFill>
                  <a:srgbClr val="0000CC"/>
                </a:solidFill>
                <a:effectLst>
                  <a:outerShdw blurRad="38100" dist="38100" dir="2700000" algn="tl">
                    <a:srgbClr val="C0C0C0"/>
                  </a:outerShdw>
                </a:effectLst>
                <a:latin typeface="+mn-ea"/>
              </a:rPr>
              <a:t> a</a:t>
            </a:r>
            <a:r>
              <a:rPr lang="en-US" altLang="zh-CN" sz="2400" b="1" baseline="-25000" dirty="0">
                <a:solidFill>
                  <a:srgbClr val="0000CC"/>
                </a:solidFill>
                <a:effectLst>
                  <a:outerShdw blurRad="38100" dist="38100" dir="2700000" algn="tl">
                    <a:srgbClr val="C0C0C0"/>
                  </a:outerShdw>
                </a:effectLst>
                <a:latin typeface="+mn-ea"/>
              </a:rPr>
              <a:t>n </a:t>
            </a:r>
            <a:r>
              <a:rPr lang="zh-CN" altLang="en-US" sz="2400" b="1" dirty="0">
                <a:solidFill>
                  <a:srgbClr val="0000CC"/>
                </a:solidFill>
                <a:effectLst>
                  <a:outerShdw blurRad="38100" dist="38100" dir="2700000" algn="tl">
                    <a:srgbClr val="C0C0C0"/>
                  </a:outerShdw>
                </a:effectLst>
                <a:latin typeface="+mn-ea"/>
              </a:rPr>
              <a:t>，</a:t>
            </a:r>
            <a:r>
              <a:rPr lang="en-US" altLang="zh-CN" sz="2400" b="1" dirty="0">
                <a:solidFill>
                  <a:srgbClr val="0000CC"/>
                </a:solidFill>
                <a:effectLst>
                  <a:outerShdw blurRad="38100" dist="38100" dir="2700000" algn="tl">
                    <a:srgbClr val="C0C0C0"/>
                  </a:outerShdw>
                </a:effectLst>
                <a:latin typeface="+mn-ea"/>
              </a:rPr>
              <a:t>n=1,2,3…</a:t>
            </a:r>
          </a:p>
          <a:p>
            <a:pPr eaLnBrk="1" fontAlgn="auto" hangingPunct="1">
              <a:spcBef>
                <a:spcPts val="0"/>
              </a:spcBef>
              <a:spcAft>
                <a:spcPts val="0"/>
              </a:spcAft>
              <a:defRPr/>
            </a:pPr>
            <a:endParaRPr lang="en-US" altLang="zh-CN" sz="2400" b="1" dirty="0">
              <a:solidFill>
                <a:srgbClr val="0000CC"/>
              </a:solidFill>
              <a:effectLst>
                <a:outerShdw blurRad="38100" dist="38100" dir="2700000" algn="tl">
                  <a:srgbClr val="C0C0C0"/>
                </a:outerShdw>
              </a:effectLst>
              <a:latin typeface="+mn-ea"/>
            </a:endParaRPr>
          </a:p>
          <a:p>
            <a:pPr eaLnBrk="1" fontAlgn="auto" hangingPunct="1">
              <a:spcBef>
                <a:spcPts val="0"/>
              </a:spcBef>
              <a:spcAft>
                <a:spcPts val="0"/>
              </a:spcAft>
              <a:defRPr/>
            </a:pPr>
            <a:r>
              <a:rPr lang="zh-CN" altLang="en-US" sz="2400" b="1" dirty="0">
                <a:effectLst>
                  <a:outerShdw blurRad="38100" dist="38100" dir="2700000" algn="tl">
                    <a:srgbClr val="C0C0C0"/>
                  </a:outerShdw>
                </a:effectLst>
                <a:latin typeface="+mn-ea"/>
              </a:rPr>
              <a:t>求解：根据数学模型中的公式进行编程计算</a:t>
            </a:r>
            <a:endParaRPr lang="en-US" altLang="zh-CN" sz="2400" b="1" dirty="0">
              <a:effectLst>
                <a:outerShdw blurRad="38100" dist="38100" dir="2700000" algn="tl">
                  <a:srgbClr val="C0C0C0"/>
                </a:outerShdw>
              </a:effectLst>
              <a:latin typeface="+mn-ea"/>
            </a:endParaRPr>
          </a:p>
          <a:p>
            <a:pPr eaLnBrk="1" fontAlgn="auto" hangingPunct="1">
              <a:spcBef>
                <a:spcPts val="0"/>
              </a:spcBef>
              <a:spcAft>
                <a:spcPts val="0"/>
              </a:spcAft>
              <a:defRPr/>
            </a:pPr>
            <a:endParaRPr lang="en-US" altLang="zh-CN" sz="2400" b="1" dirty="0">
              <a:solidFill>
                <a:srgbClr val="0000CC"/>
              </a:solidFill>
              <a:effectLst>
                <a:outerShdw blurRad="38100" dist="38100" dir="2700000" algn="tl">
                  <a:srgbClr val="C0C0C0"/>
                </a:outerShdw>
              </a:effectLst>
              <a:latin typeface="+mn-ea"/>
            </a:endParaRPr>
          </a:p>
          <a:p>
            <a:pPr eaLnBrk="1" fontAlgn="auto" hangingPunct="1">
              <a:spcBef>
                <a:spcPts val="0"/>
              </a:spcBef>
              <a:spcAft>
                <a:spcPts val="0"/>
              </a:spcAft>
              <a:defRPr/>
            </a:pPr>
            <a:endParaRPr lang="en-US" altLang="zh-CN" sz="2400" b="1" dirty="0">
              <a:solidFill>
                <a:srgbClr val="0000CC"/>
              </a:solidFill>
              <a:effectLst>
                <a:outerShdw blurRad="38100" dist="38100" dir="2700000" algn="tl">
                  <a:srgbClr val="C0C0C0"/>
                </a:outerShdw>
              </a:effectLst>
              <a:latin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7088" y="908050"/>
            <a:ext cx="7777162" cy="4401205"/>
          </a:xfrm>
          <a:prstGeom prst="rect">
            <a:avLst/>
          </a:prstGeom>
        </p:spPr>
        <p:txBody>
          <a:bodyPr>
            <a:spAutoFit/>
          </a:bodyPr>
          <a:lstStyle/>
          <a:p>
            <a:pPr marL="1887855" indent="-1887855" defTabSz="916305" eaLnBrk="1" fontAlgn="auto" hangingPunct="1">
              <a:spcBef>
                <a:spcPts val="0"/>
              </a:spcBef>
              <a:spcAft>
                <a:spcPts val="0"/>
              </a:spcAft>
              <a:defRPr/>
            </a:pPr>
            <a:r>
              <a:rPr lang="zh-CN" altLang="en-US" sz="3600" b="1" dirty="0">
                <a:effectLst>
                  <a:outerShdw blurRad="38100" dist="38100" dir="2700000" algn="tl">
                    <a:srgbClr val="C0C0C0"/>
                  </a:outerShdw>
                </a:effectLst>
                <a:highlight>
                  <a:srgbClr val="FFFFCC"/>
                </a:highlight>
                <a:latin typeface="+mn-ea"/>
              </a:rPr>
              <a:t>中后期：非数值计算</a:t>
            </a:r>
            <a:endParaRPr lang="en-US" altLang="zh-CN" sz="3600" b="1" dirty="0">
              <a:effectLst>
                <a:outerShdw blurRad="38100" dist="38100" dir="2700000" algn="tl">
                  <a:srgbClr val="C0C0C0"/>
                </a:outerShdw>
              </a:effectLst>
              <a:highlight>
                <a:srgbClr val="FFFFCC"/>
              </a:highlight>
              <a:latin typeface="+mn-ea"/>
            </a:endParaRPr>
          </a:p>
          <a:p>
            <a:pPr marL="1887855" indent="-1887855" defTabSz="916305" eaLnBrk="1" fontAlgn="auto" hangingPunct="1">
              <a:spcBef>
                <a:spcPts val="0"/>
              </a:spcBef>
              <a:spcAft>
                <a:spcPts val="0"/>
              </a:spcAft>
              <a:defRPr/>
            </a:pPr>
            <a:endParaRPr lang="en-US" altLang="zh-CN" sz="3600" b="1" dirty="0">
              <a:solidFill>
                <a:srgbClr val="0000CC"/>
              </a:solidFill>
              <a:effectLst>
                <a:outerShdw blurRad="38100" dist="38100" dir="2700000" algn="tl">
                  <a:srgbClr val="C0C0C0"/>
                </a:outerShdw>
              </a:effectLst>
              <a:latin typeface="+mn-ea"/>
            </a:endParaRPr>
          </a:p>
          <a:p>
            <a:pPr marL="1887855" indent="-1887855" defTabSz="916305" eaLnBrk="1" fontAlgn="auto" hangingPunct="1">
              <a:spcBef>
                <a:spcPts val="0"/>
              </a:spcBef>
              <a:spcAft>
                <a:spcPts val="0"/>
              </a:spcAft>
              <a:defRPr/>
            </a:pPr>
            <a:endParaRPr lang="en-US" altLang="zh-CN" sz="4000" b="1" dirty="0">
              <a:solidFill>
                <a:srgbClr val="0000CC"/>
              </a:solidFill>
              <a:effectLst>
                <a:outerShdw blurRad="38100" dist="38100" dir="2700000" algn="tl">
                  <a:srgbClr val="C0C0C0"/>
                </a:outerShdw>
              </a:effectLst>
              <a:latin typeface="+mn-ea"/>
            </a:endParaRPr>
          </a:p>
          <a:p>
            <a:pPr marL="14605" defTabSz="916305" eaLnBrk="1" fontAlgn="auto" hangingPunct="1">
              <a:spcBef>
                <a:spcPts val="0"/>
              </a:spcBef>
              <a:spcAft>
                <a:spcPts val="0"/>
              </a:spcAft>
              <a:defRPr/>
            </a:pPr>
            <a:r>
              <a:rPr lang="en-US" altLang="zh-CN" sz="2800" b="1" dirty="0">
                <a:solidFill>
                  <a:srgbClr val="0000CC"/>
                </a:solidFill>
                <a:effectLst>
                  <a:outerShdw blurRad="38100" dist="38100" dir="2700000" algn="tl">
                    <a:srgbClr val="C0C0C0"/>
                  </a:outerShdw>
                </a:effectLst>
                <a:latin typeface="+mn-ea"/>
              </a:rPr>
              <a:t>      </a:t>
            </a:r>
            <a:r>
              <a:rPr lang="zh-CN" altLang="en-US" sz="2800" b="1" dirty="0">
                <a:solidFill>
                  <a:srgbClr val="0000CC"/>
                </a:solidFill>
                <a:effectLst>
                  <a:outerShdw blurRad="38100" dist="38100" dir="2700000" algn="tl">
                    <a:srgbClr val="C0C0C0"/>
                  </a:outerShdw>
                </a:effectLst>
                <a:latin typeface="+mn-ea"/>
              </a:rPr>
              <a:t>处理对象：类型复杂的数据，数据元素之间的相互关系一般无法用数学公式、方程式加以描述。例如排序问题、检索问题等。 </a:t>
            </a:r>
            <a:r>
              <a:rPr lang="zh-CN" altLang="en-US" sz="2800" dirty="0">
                <a:solidFill>
                  <a:srgbClr val="0000CC"/>
                </a:solidFill>
                <a:latin typeface="+mn-ea"/>
              </a:rPr>
              <a:t> </a:t>
            </a:r>
            <a:endParaRPr lang="en-US" altLang="zh-CN" sz="2800" dirty="0">
              <a:solidFill>
                <a:srgbClr val="0000CC"/>
              </a:solidFill>
              <a:latin typeface="+mn-ea"/>
            </a:endParaRPr>
          </a:p>
          <a:p>
            <a:pPr marL="1887855" indent="-1887855" defTabSz="916305" eaLnBrk="1" fontAlgn="auto" hangingPunct="1">
              <a:spcBef>
                <a:spcPts val="0"/>
              </a:spcBef>
              <a:spcAft>
                <a:spcPts val="0"/>
              </a:spcAft>
              <a:defRPr/>
            </a:pPr>
            <a:endParaRPr lang="en-US" altLang="zh-CN" sz="2800" dirty="0">
              <a:solidFill>
                <a:srgbClr val="0000CC"/>
              </a:solidFill>
              <a:latin typeface="+mn-ea"/>
            </a:endParaRPr>
          </a:p>
          <a:p>
            <a:pPr indent="-1887855" defTabSz="916305" eaLnBrk="1" fontAlgn="auto" hangingPunct="1">
              <a:spcBef>
                <a:spcPts val="0"/>
              </a:spcBef>
              <a:spcAft>
                <a:spcPts val="0"/>
              </a:spcAft>
              <a:defRPr/>
            </a:pPr>
            <a:r>
              <a:rPr lang="zh-CN" altLang="en-US" sz="2800" b="1" dirty="0">
                <a:effectLst>
                  <a:outerShdw blurRad="38100" dist="38100" dir="2700000" algn="tl">
                    <a:srgbClr val="C0C0C0"/>
                  </a:outerShdw>
                </a:effectLst>
                <a:latin typeface="+mn-ea"/>
              </a:rPr>
              <a:t>      随着现实需求的变化，由定量的问题求解变为定性的问题求解。 </a:t>
            </a:r>
            <a:endParaRPr lang="en-US" altLang="zh-CN" sz="2800" b="1" dirty="0">
              <a:effectLst>
                <a:outerShdw blurRad="38100" dist="38100" dir="2700000" algn="tl">
                  <a:srgbClr val="C0C0C0"/>
                </a:outerShdw>
              </a:effectLst>
              <a:latin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3" name="Rectangle 5"/>
          <p:cNvSpPr>
            <a:spLocks noGrp="1" noChangeArrowheads="1"/>
          </p:cNvSpPr>
          <p:nvPr>
            <p:ph type="title" idx="4294967295"/>
          </p:nvPr>
        </p:nvSpPr>
        <p:spPr>
          <a:xfrm>
            <a:off x="251520" y="326065"/>
            <a:ext cx="5903913" cy="500063"/>
          </a:xfrm>
        </p:spPr>
        <p:txBody>
          <a:bodyPr lIns="113731" tIns="56866" rIns="113731" bIns="56866">
            <a:normAutofit fontScale="90000"/>
          </a:bodyPr>
          <a:lstStyle/>
          <a:p>
            <a:pPr fontAlgn="auto">
              <a:spcAft>
                <a:spcPts val="0"/>
              </a:spcAft>
              <a:defRPr/>
            </a:pPr>
            <a:r>
              <a:rPr lang="zh-CN" altLang="en-US" sz="3200" dirty="0">
                <a:solidFill>
                  <a:schemeClr val="tx1"/>
                </a:solidFill>
                <a:latin typeface="幼圆" panose="02010509060101010101" pitchFamily="49" charset="-122"/>
                <a:ea typeface="幼圆" panose="02010509060101010101" pitchFamily="49" charset="-122"/>
              </a:rPr>
              <a:t>例1：“学生”表格中的检索问题</a:t>
            </a:r>
          </a:p>
        </p:txBody>
      </p:sp>
      <p:pic>
        <p:nvPicPr>
          <p:cNvPr id="90114" name="Picture 2" descr="https://timgsa.baidu.com/timg?image&amp;quality=80&amp;size=b9999_10000&amp;sec=1599519095231&amp;di=15c2043db202f7bf58b86424d695cfa5&amp;imgtype=0&amp;src=http%3A%2F%2Fs11.sinaimg.cn%2Fmw690%2F9d5a9484gd183d47adf2a%26690"/>
          <p:cNvPicPr>
            <a:picLocks noChangeAspect="1" noChangeArrowheads="1"/>
          </p:cNvPicPr>
          <p:nvPr/>
        </p:nvPicPr>
        <p:blipFill rotWithShape="1">
          <a:blip r:embed="rId2">
            <a:extLst>
              <a:ext uri="{28A0092B-C50C-407E-A947-70E740481C1C}">
                <a14:useLocalDpi xmlns:a14="http://schemas.microsoft.com/office/drawing/2010/main" val="0"/>
              </a:ext>
            </a:extLst>
          </a:blip>
          <a:srcRect t="13728"/>
          <a:stretch>
            <a:fillRect/>
          </a:stretch>
        </p:blipFill>
        <p:spPr bwMode="auto">
          <a:xfrm>
            <a:off x="1259205" y="980440"/>
            <a:ext cx="6624955" cy="4032250"/>
          </a:xfrm>
          <a:prstGeom prst="rect">
            <a:avLst/>
          </a:prstGeom>
          <a:noFill/>
          <a:extLst>
            <a:ext uri="{909E8E84-426E-40DD-AFC4-6F175D3DCCD1}">
              <a14:hiddenFill xmlns:a14="http://schemas.microsoft.com/office/drawing/2010/main">
                <a:solidFill>
                  <a:srgbClr val="FFFFFF"/>
                </a:solidFill>
              </a14:hiddenFill>
            </a:ext>
          </a:extLst>
        </p:spPr>
      </p:pic>
      <p:sp>
        <p:nvSpPr>
          <p:cNvPr id="3" name="圆角矩形标注 2"/>
          <p:cNvSpPr/>
          <p:nvPr/>
        </p:nvSpPr>
        <p:spPr>
          <a:xfrm>
            <a:off x="4643754" y="5156835"/>
            <a:ext cx="2808565" cy="1127125"/>
          </a:xfrm>
          <a:prstGeom prst="wedgeRoundRectCallout">
            <a:avLst>
              <a:gd name="adj1" fmla="val -91723"/>
              <a:gd name="adj2" fmla="val -61507"/>
              <a:gd name="adj3" fmla="val 16667"/>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问题：数学高于</a:t>
            </a:r>
            <a:r>
              <a:rPr lang="en-US" altLang="zh-CN" dirty="0">
                <a:solidFill>
                  <a:schemeClr val="tx1"/>
                </a:solidFill>
              </a:rPr>
              <a:t>95</a:t>
            </a:r>
            <a:r>
              <a:rPr lang="zh-CN" altLang="en-US" dirty="0">
                <a:solidFill>
                  <a:schemeClr val="tx1"/>
                </a:solidFill>
              </a:rPr>
              <a:t>分的有几人？</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ChangeArrowheads="1"/>
          </p:cNvSpPr>
          <p:nvPr/>
        </p:nvSpPr>
        <p:spPr bwMode="auto">
          <a:xfrm>
            <a:off x="71438" y="357188"/>
            <a:ext cx="6705600" cy="592137"/>
          </a:xfrm>
          <a:prstGeom prst="rect">
            <a:avLst/>
          </a:prstGeom>
          <a:noFill/>
          <a:ln w="12700">
            <a:noFill/>
            <a:miter lim="800000"/>
          </a:ln>
          <a:effectLst/>
        </p:spPr>
        <p:txBody>
          <a:bodyPr lIns="113731" tIns="56866" rIns="113731" bIns="56866" anchor="ctr"/>
          <a:lstStyle/>
          <a:p>
            <a:pPr algn="ctr" defTabSz="916305" eaLnBrk="1" fontAlgn="auto" hangingPunct="1">
              <a:spcBef>
                <a:spcPts val="0"/>
              </a:spcBef>
              <a:spcAft>
                <a:spcPts val="0"/>
              </a:spcAft>
              <a:defRPr/>
            </a:pPr>
            <a:r>
              <a:rPr lang="zh-CN" altLang="en-US" sz="3200" b="1" dirty="0">
                <a:effectLst>
                  <a:outerShdw blurRad="38100" dist="38100" dir="2700000" algn="tl">
                    <a:srgbClr val="C0C0C0"/>
                  </a:outerShdw>
                </a:effectLst>
                <a:latin typeface="Times New Roman" panose="02020603050405020304" charset="0"/>
                <a:ea typeface="幼圆" panose="02010509060101010101" pitchFamily="49" charset="-122"/>
              </a:rPr>
              <a:t>例2：八皇后问题(用四皇后描述</a:t>
            </a:r>
            <a:r>
              <a:rPr lang="en-US" altLang="zh-CN" sz="3200" b="1" dirty="0">
                <a:effectLst>
                  <a:outerShdw blurRad="38100" dist="38100" dir="2700000" algn="tl">
                    <a:srgbClr val="C0C0C0"/>
                  </a:outerShdw>
                </a:effectLst>
                <a:latin typeface="Times New Roman" panose="02020603050405020304" charset="0"/>
                <a:ea typeface="幼圆" panose="02010509060101010101" pitchFamily="49" charset="-122"/>
              </a:rPr>
              <a:t>) </a:t>
            </a:r>
          </a:p>
        </p:txBody>
      </p:sp>
      <p:grpSp>
        <p:nvGrpSpPr>
          <p:cNvPr id="21507" name="Group 188"/>
          <p:cNvGrpSpPr/>
          <p:nvPr/>
        </p:nvGrpSpPr>
        <p:grpSpPr bwMode="auto">
          <a:xfrm>
            <a:off x="3352800" y="1000125"/>
            <a:ext cx="1524000" cy="1143000"/>
            <a:chOff x="-3" y="-3"/>
            <a:chExt cx="950" cy="1534"/>
          </a:xfrm>
        </p:grpSpPr>
        <p:grpSp>
          <p:nvGrpSpPr>
            <p:cNvPr id="21933" name="Group 186"/>
            <p:cNvGrpSpPr/>
            <p:nvPr/>
          </p:nvGrpSpPr>
          <p:grpSpPr bwMode="auto">
            <a:xfrm>
              <a:off x="0" y="0"/>
              <a:ext cx="944" cy="1528"/>
              <a:chOff x="0" y="0"/>
              <a:chExt cx="944" cy="1528"/>
            </a:xfrm>
          </p:grpSpPr>
          <p:grpSp>
            <p:nvGrpSpPr>
              <p:cNvPr id="21935" name="Group 155"/>
              <p:cNvGrpSpPr/>
              <p:nvPr/>
            </p:nvGrpSpPr>
            <p:grpSpPr bwMode="auto">
              <a:xfrm>
                <a:off x="0" y="0"/>
                <a:ext cx="236" cy="382"/>
                <a:chOff x="0" y="0"/>
                <a:chExt cx="236" cy="382"/>
              </a:xfrm>
            </p:grpSpPr>
            <p:sp>
              <p:nvSpPr>
                <p:cNvPr id="21981" name="Rectangle 138"/>
                <p:cNvSpPr>
                  <a:spLocks noChangeArrowheads="1"/>
                </p:cNvSpPr>
                <p:nvPr/>
              </p:nvSpPr>
              <p:spPr bwMode="auto">
                <a:xfrm>
                  <a:off x="43"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en-US" sz="1000">
                    <a:latin typeface="仿宋_GB2312" pitchFamily="49" charset="-122"/>
                    <a:ea typeface="宋体" panose="02010600030101010101" pitchFamily="2" charset="-122"/>
                  </a:endParaRPr>
                </a:p>
                <a:p>
                  <a:pPr algn="ctr" eaLnBrk="1" hangingPunct="1"/>
                  <a:endParaRPr lang="zh-CN" altLang="en-US" sz="2400">
                    <a:latin typeface="Times" pitchFamily="18" charset="0"/>
                    <a:ea typeface="宋体" panose="02010600030101010101" pitchFamily="2" charset="-122"/>
                  </a:endParaRPr>
                </a:p>
              </p:txBody>
            </p:sp>
            <p:sp>
              <p:nvSpPr>
                <p:cNvPr id="21982" name="Rectangle 154"/>
                <p:cNvSpPr>
                  <a:spLocks noChangeArrowheads="1"/>
                </p:cNvSpPr>
                <p:nvPr/>
              </p:nvSpPr>
              <p:spPr bwMode="auto">
                <a:xfrm>
                  <a:off x="0"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36" name="Group 157"/>
              <p:cNvGrpSpPr/>
              <p:nvPr/>
            </p:nvGrpSpPr>
            <p:grpSpPr bwMode="auto">
              <a:xfrm>
                <a:off x="236" y="0"/>
                <a:ext cx="236" cy="382"/>
                <a:chOff x="236" y="0"/>
                <a:chExt cx="236" cy="382"/>
              </a:xfrm>
            </p:grpSpPr>
            <p:sp>
              <p:nvSpPr>
                <p:cNvPr id="21979" name="Rectangle 139"/>
                <p:cNvSpPr>
                  <a:spLocks noChangeArrowheads="1"/>
                </p:cNvSpPr>
                <p:nvPr/>
              </p:nvSpPr>
              <p:spPr bwMode="auto">
                <a:xfrm>
                  <a:off x="279"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80" name="Rectangle 156"/>
                <p:cNvSpPr>
                  <a:spLocks noChangeArrowheads="1"/>
                </p:cNvSpPr>
                <p:nvPr/>
              </p:nvSpPr>
              <p:spPr bwMode="auto">
                <a:xfrm>
                  <a:off x="236"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37" name="Group 159"/>
              <p:cNvGrpSpPr/>
              <p:nvPr/>
            </p:nvGrpSpPr>
            <p:grpSpPr bwMode="auto">
              <a:xfrm>
                <a:off x="472" y="0"/>
                <a:ext cx="236" cy="382"/>
                <a:chOff x="472" y="0"/>
                <a:chExt cx="236" cy="382"/>
              </a:xfrm>
            </p:grpSpPr>
            <p:sp>
              <p:nvSpPr>
                <p:cNvPr id="21977" name="Rectangle 140"/>
                <p:cNvSpPr>
                  <a:spLocks noChangeArrowheads="1"/>
                </p:cNvSpPr>
                <p:nvPr/>
              </p:nvSpPr>
              <p:spPr bwMode="auto">
                <a:xfrm>
                  <a:off x="515"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78" name="Rectangle 158"/>
                <p:cNvSpPr>
                  <a:spLocks noChangeArrowheads="1"/>
                </p:cNvSpPr>
                <p:nvPr/>
              </p:nvSpPr>
              <p:spPr bwMode="auto">
                <a:xfrm>
                  <a:off x="472"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38" name="Group 161"/>
              <p:cNvGrpSpPr/>
              <p:nvPr/>
            </p:nvGrpSpPr>
            <p:grpSpPr bwMode="auto">
              <a:xfrm>
                <a:off x="708" y="0"/>
                <a:ext cx="236" cy="382"/>
                <a:chOff x="708" y="0"/>
                <a:chExt cx="236" cy="382"/>
              </a:xfrm>
            </p:grpSpPr>
            <p:sp>
              <p:nvSpPr>
                <p:cNvPr id="21975" name="Rectangle 141"/>
                <p:cNvSpPr>
                  <a:spLocks noChangeArrowheads="1"/>
                </p:cNvSpPr>
                <p:nvPr/>
              </p:nvSpPr>
              <p:spPr bwMode="auto">
                <a:xfrm>
                  <a:off x="751"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76" name="Rectangle 160"/>
                <p:cNvSpPr>
                  <a:spLocks noChangeArrowheads="1"/>
                </p:cNvSpPr>
                <p:nvPr/>
              </p:nvSpPr>
              <p:spPr bwMode="auto">
                <a:xfrm>
                  <a:off x="708"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39" name="Group 163"/>
              <p:cNvGrpSpPr/>
              <p:nvPr/>
            </p:nvGrpSpPr>
            <p:grpSpPr bwMode="auto">
              <a:xfrm>
                <a:off x="0" y="382"/>
                <a:ext cx="236" cy="382"/>
                <a:chOff x="0" y="382"/>
                <a:chExt cx="236" cy="382"/>
              </a:xfrm>
            </p:grpSpPr>
            <p:sp>
              <p:nvSpPr>
                <p:cNvPr id="21973" name="Rectangle 142"/>
                <p:cNvSpPr>
                  <a:spLocks noChangeArrowheads="1"/>
                </p:cNvSpPr>
                <p:nvPr/>
              </p:nvSpPr>
              <p:spPr bwMode="auto">
                <a:xfrm>
                  <a:off x="43"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sz="1000">
                      <a:latin typeface="Times" pitchFamily="18" charset="0"/>
                      <a:ea typeface="宋体" panose="02010600030101010101" pitchFamily="2" charset="-122"/>
                    </a:rPr>
                    <a:t> </a:t>
                  </a:r>
                </a:p>
                <a:p>
                  <a:pPr algn="ctr" eaLnBrk="1" hangingPunct="1"/>
                  <a:endParaRPr lang="zh-CN" altLang="en-US" sz="2400">
                    <a:latin typeface="Times" pitchFamily="18" charset="0"/>
                    <a:ea typeface="宋体" panose="02010600030101010101" pitchFamily="2" charset="-122"/>
                  </a:endParaRPr>
                </a:p>
              </p:txBody>
            </p:sp>
            <p:sp>
              <p:nvSpPr>
                <p:cNvPr id="21974" name="Rectangle 162"/>
                <p:cNvSpPr>
                  <a:spLocks noChangeArrowheads="1"/>
                </p:cNvSpPr>
                <p:nvPr/>
              </p:nvSpPr>
              <p:spPr bwMode="auto">
                <a:xfrm>
                  <a:off x="0"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40" name="Group 165"/>
              <p:cNvGrpSpPr/>
              <p:nvPr/>
            </p:nvGrpSpPr>
            <p:grpSpPr bwMode="auto">
              <a:xfrm>
                <a:off x="236" y="382"/>
                <a:ext cx="236" cy="382"/>
                <a:chOff x="236" y="382"/>
                <a:chExt cx="236" cy="382"/>
              </a:xfrm>
            </p:grpSpPr>
            <p:sp>
              <p:nvSpPr>
                <p:cNvPr id="21971" name="Rectangle 143"/>
                <p:cNvSpPr>
                  <a:spLocks noChangeArrowheads="1"/>
                </p:cNvSpPr>
                <p:nvPr/>
              </p:nvSpPr>
              <p:spPr bwMode="auto">
                <a:xfrm>
                  <a:off x="279"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72" name="Rectangle 164"/>
                <p:cNvSpPr>
                  <a:spLocks noChangeArrowheads="1"/>
                </p:cNvSpPr>
                <p:nvPr/>
              </p:nvSpPr>
              <p:spPr bwMode="auto">
                <a:xfrm>
                  <a:off x="236"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41" name="Group 167"/>
              <p:cNvGrpSpPr/>
              <p:nvPr/>
            </p:nvGrpSpPr>
            <p:grpSpPr bwMode="auto">
              <a:xfrm>
                <a:off x="472" y="382"/>
                <a:ext cx="236" cy="382"/>
                <a:chOff x="472" y="382"/>
                <a:chExt cx="236" cy="382"/>
              </a:xfrm>
            </p:grpSpPr>
            <p:sp>
              <p:nvSpPr>
                <p:cNvPr id="21969" name="Rectangle 144"/>
                <p:cNvSpPr>
                  <a:spLocks noChangeArrowheads="1"/>
                </p:cNvSpPr>
                <p:nvPr/>
              </p:nvSpPr>
              <p:spPr bwMode="auto">
                <a:xfrm>
                  <a:off x="515"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70" name="Rectangle 166"/>
                <p:cNvSpPr>
                  <a:spLocks noChangeArrowheads="1"/>
                </p:cNvSpPr>
                <p:nvPr/>
              </p:nvSpPr>
              <p:spPr bwMode="auto">
                <a:xfrm>
                  <a:off x="472"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42" name="Group 169"/>
              <p:cNvGrpSpPr/>
              <p:nvPr/>
            </p:nvGrpSpPr>
            <p:grpSpPr bwMode="auto">
              <a:xfrm>
                <a:off x="708" y="382"/>
                <a:ext cx="236" cy="382"/>
                <a:chOff x="708" y="382"/>
                <a:chExt cx="236" cy="382"/>
              </a:xfrm>
            </p:grpSpPr>
            <p:sp>
              <p:nvSpPr>
                <p:cNvPr id="21967" name="Rectangle 145"/>
                <p:cNvSpPr>
                  <a:spLocks noChangeArrowheads="1"/>
                </p:cNvSpPr>
                <p:nvPr/>
              </p:nvSpPr>
              <p:spPr bwMode="auto">
                <a:xfrm>
                  <a:off x="751"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68" name="Rectangle 168"/>
                <p:cNvSpPr>
                  <a:spLocks noChangeArrowheads="1"/>
                </p:cNvSpPr>
                <p:nvPr/>
              </p:nvSpPr>
              <p:spPr bwMode="auto">
                <a:xfrm>
                  <a:off x="708"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43" name="Group 171"/>
              <p:cNvGrpSpPr/>
              <p:nvPr/>
            </p:nvGrpSpPr>
            <p:grpSpPr bwMode="auto">
              <a:xfrm>
                <a:off x="0" y="764"/>
                <a:ext cx="236" cy="382"/>
                <a:chOff x="0" y="764"/>
                <a:chExt cx="236" cy="382"/>
              </a:xfrm>
            </p:grpSpPr>
            <p:sp>
              <p:nvSpPr>
                <p:cNvPr id="21965" name="Rectangle 146"/>
                <p:cNvSpPr>
                  <a:spLocks noChangeArrowheads="1"/>
                </p:cNvSpPr>
                <p:nvPr/>
              </p:nvSpPr>
              <p:spPr bwMode="auto">
                <a:xfrm>
                  <a:off x="43"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66" name="Rectangle 170"/>
                <p:cNvSpPr>
                  <a:spLocks noChangeArrowheads="1"/>
                </p:cNvSpPr>
                <p:nvPr/>
              </p:nvSpPr>
              <p:spPr bwMode="auto">
                <a:xfrm>
                  <a:off x="0"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44" name="Group 173"/>
              <p:cNvGrpSpPr/>
              <p:nvPr/>
            </p:nvGrpSpPr>
            <p:grpSpPr bwMode="auto">
              <a:xfrm>
                <a:off x="236" y="764"/>
                <a:ext cx="236" cy="382"/>
                <a:chOff x="236" y="764"/>
                <a:chExt cx="236" cy="382"/>
              </a:xfrm>
            </p:grpSpPr>
            <p:sp>
              <p:nvSpPr>
                <p:cNvPr id="21963" name="Rectangle 147"/>
                <p:cNvSpPr>
                  <a:spLocks noChangeArrowheads="1"/>
                </p:cNvSpPr>
                <p:nvPr/>
              </p:nvSpPr>
              <p:spPr bwMode="auto">
                <a:xfrm>
                  <a:off x="279"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64" name="Rectangle 172"/>
                <p:cNvSpPr>
                  <a:spLocks noChangeArrowheads="1"/>
                </p:cNvSpPr>
                <p:nvPr/>
              </p:nvSpPr>
              <p:spPr bwMode="auto">
                <a:xfrm>
                  <a:off x="236"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45" name="Group 175"/>
              <p:cNvGrpSpPr/>
              <p:nvPr/>
            </p:nvGrpSpPr>
            <p:grpSpPr bwMode="auto">
              <a:xfrm>
                <a:off x="472" y="764"/>
                <a:ext cx="236" cy="382"/>
                <a:chOff x="472" y="764"/>
                <a:chExt cx="236" cy="382"/>
              </a:xfrm>
            </p:grpSpPr>
            <p:sp>
              <p:nvSpPr>
                <p:cNvPr id="21961" name="Rectangle 148"/>
                <p:cNvSpPr>
                  <a:spLocks noChangeArrowheads="1"/>
                </p:cNvSpPr>
                <p:nvPr/>
              </p:nvSpPr>
              <p:spPr bwMode="auto">
                <a:xfrm>
                  <a:off x="515"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62" name="Rectangle 174"/>
                <p:cNvSpPr>
                  <a:spLocks noChangeArrowheads="1"/>
                </p:cNvSpPr>
                <p:nvPr/>
              </p:nvSpPr>
              <p:spPr bwMode="auto">
                <a:xfrm>
                  <a:off x="472"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46" name="Group 177"/>
              <p:cNvGrpSpPr/>
              <p:nvPr/>
            </p:nvGrpSpPr>
            <p:grpSpPr bwMode="auto">
              <a:xfrm>
                <a:off x="708" y="764"/>
                <a:ext cx="236" cy="382"/>
                <a:chOff x="708" y="764"/>
                <a:chExt cx="236" cy="382"/>
              </a:xfrm>
            </p:grpSpPr>
            <p:sp>
              <p:nvSpPr>
                <p:cNvPr id="21959" name="Rectangle 149"/>
                <p:cNvSpPr>
                  <a:spLocks noChangeArrowheads="1"/>
                </p:cNvSpPr>
                <p:nvPr/>
              </p:nvSpPr>
              <p:spPr bwMode="auto">
                <a:xfrm>
                  <a:off x="751"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60" name="Rectangle 176"/>
                <p:cNvSpPr>
                  <a:spLocks noChangeArrowheads="1"/>
                </p:cNvSpPr>
                <p:nvPr/>
              </p:nvSpPr>
              <p:spPr bwMode="auto">
                <a:xfrm>
                  <a:off x="708"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47" name="Group 179"/>
              <p:cNvGrpSpPr/>
              <p:nvPr/>
            </p:nvGrpSpPr>
            <p:grpSpPr bwMode="auto">
              <a:xfrm>
                <a:off x="0" y="1146"/>
                <a:ext cx="236" cy="382"/>
                <a:chOff x="0" y="1146"/>
                <a:chExt cx="236" cy="382"/>
              </a:xfrm>
            </p:grpSpPr>
            <p:sp>
              <p:nvSpPr>
                <p:cNvPr id="21957" name="Rectangle 150"/>
                <p:cNvSpPr>
                  <a:spLocks noChangeArrowheads="1"/>
                </p:cNvSpPr>
                <p:nvPr/>
              </p:nvSpPr>
              <p:spPr bwMode="auto">
                <a:xfrm>
                  <a:off x="43"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58" name="Rectangle 178"/>
                <p:cNvSpPr>
                  <a:spLocks noChangeArrowheads="1"/>
                </p:cNvSpPr>
                <p:nvPr/>
              </p:nvSpPr>
              <p:spPr bwMode="auto">
                <a:xfrm>
                  <a:off x="0"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48" name="Group 181"/>
              <p:cNvGrpSpPr/>
              <p:nvPr/>
            </p:nvGrpSpPr>
            <p:grpSpPr bwMode="auto">
              <a:xfrm>
                <a:off x="236" y="1146"/>
                <a:ext cx="236" cy="382"/>
                <a:chOff x="236" y="1146"/>
                <a:chExt cx="236" cy="382"/>
              </a:xfrm>
            </p:grpSpPr>
            <p:sp>
              <p:nvSpPr>
                <p:cNvPr id="21955" name="Rectangle 151"/>
                <p:cNvSpPr>
                  <a:spLocks noChangeArrowheads="1"/>
                </p:cNvSpPr>
                <p:nvPr/>
              </p:nvSpPr>
              <p:spPr bwMode="auto">
                <a:xfrm>
                  <a:off x="279"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56" name="Rectangle 180"/>
                <p:cNvSpPr>
                  <a:spLocks noChangeArrowheads="1"/>
                </p:cNvSpPr>
                <p:nvPr/>
              </p:nvSpPr>
              <p:spPr bwMode="auto">
                <a:xfrm>
                  <a:off x="236"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49" name="Group 183"/>
              <p:cNvGrpSpPr/>
              <p:nvPr/>
            </p:nvGrpSpPr>
            <p:grpSpPr bwMode="auto">
              <a:xfrm>
                <a:off x="472" y="1146"/>
                <a:ext cx="236" cy="382"/>
                <a:chOff x="472" y="1146"/>
                <a:chExt cx="236" cy="382"/>
              </a:xfrm>
            </p:grpSpPr>
            <p:sp>
              <p:nvSpPr>
                <p:cNvPr id="21953" name="Rectangle 152"/>
                <p:cNvSpPr>
                  <a:spLocks noChangeArrowheads="1"/>
                </p:cNvSpPr>
                <p:nvPr/>
              </p:nvSpPr>
              <p:spPr bwMode="auto">
                <a:xfrm>
                  <a:off x="515"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54" name="Rectangle 182"/>
                <p:cNvSpPr>
                  <a:spLocks noChangeArrowheads="1"/>
                </p:cNvSpPr>
                <p:nvPr/>
              </p:nvSpPr>
              <p:spPr bwMode="auto">
                <a:xfrm>
                  <a:off x="472"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50" name="Group 185"/>
              <p:cNvGrpSpPr/>
              <p:nvPr/>
            </p:nvGrpSpPr>
            <p:grpSpPr bwMode="auto">
              <a:xfrm>
                <a:off x="708" y="1146"/>
                <a:ext cx="236" cy="382"/>
                <a:chOff x="708" y="1146"/>
                <a:chExt cx="236" cy="382"/>
              </a:xfrm>
            </p:grpSpPr>
            <p:sp>
              <p:nvSpPr>
                <p:cNvPr id="21951" name="Rectangle 153"/>
                <p:cNvSpPr>
                  <a:spLocks noChangeArrowheads="1"/>
                </p:cNvSpPr>
                <p:nvPr/>
              </p:nvSpPr>
              <p:spPr bwMode="auto">
                <a:xfrm>
                  <a:off x="751"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52" name="Rectangle 184"/>
                <p:cNvSpPr>
                  <a:spLocks noChangeArrowheads="1"/>
                </p:cNvSpPr>
                <p:nvPr/>
              </p:nvSpPr>
              <p:spPr bwMode="auto">
                <a:xfrm>
                  <a:off x="708"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sp>
          <p:nvSpPr>
            <p:cNvPr id="21934" name="Rectangle 187"/>
            <p:cNvSpPr>
              <a:spLocks noChangeArrowheads="1"/>
            </p:cNvSpPr>
            <p:nvPr/>
          </p:nvSpPr>
          <p:spPr bwMode="auto">
            <a:xfrm>
              <a:off x="-3" y="-3"/>
              <a:ext cx="950" cy="1534"/>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08" name="Group 189"/>
          <p:cNvGrpSpPr/>
          <p:nvPr/>
        </p:nvGrpSpPr>
        <p:grpSpPr bwMode="auto">
          <a:xfrm>
            <a:off x="685800" y="2714625"/>
            <a:ext cx="1524000" cy="1143000"/>
            <a:chOff x="-3" y="-3"/>
            <a:chExt cx="950" cy="1534"/>
          </a:xfrm>
        </p:grpSpPr>
        <p:grpSp>
          <p:nvGrpSpPr>
            <p:cNvPr id="21883" name="Group 190"/>
            <p:cNvGrpSpPr/>
            <p:nvPr/>
          </p:nvGrpSpPr>
          <p:grpSpPr bwMode="auto">
            <a:xfrm>
              <a:off x="0" y="0"/>
              <a:ext cx="944" cy="1528"/>
              <a:chOff x="0" y="0"/>
              <a:chExt cx="944" cy="1528"/>
            </a:xfrm>
          </p:grpSpPr>
          <p:grpSp>
            <p:nvGrpSpPr>
              <p:cNvPr id="21885" name="Group 191"/>
              <p:cNvGrpSpPr/>
              <p:nvPr/>
            </p:nvGrpSpPr>
            <p:grpSpPr bwMode="auto">
              <a:xfrm>
                <a:off x="0" y="0"/>
                <a:ext cx="236" cy="382"/>
                <a:chOff x="0" y="0"/>
                <a:chExt cx="236" cy="382"/>
              </a:xfrm>
            </p:grpSpPr>
            <p:sp>
              <p:nvSpPr>
                <p:cNvPr id="21931" name="Rectangle 192"/>
                <p:cNvSpPr>
                  <a:spLocks noChangeArrowheads="1"/>
                </p:cNvSpPr>
                <p:nvPr/>
              </p:nvSpPr>
              <p:spPr bwMode="auto">
                <a:xfrm>
                  <a:off x="43"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charset="0"/>
                      <a:ea typeface="宋体" panose="02010600030101010101" pitchFamily="2" charset="-122"/>
                      <a:cs typeface="Times New Roman" panose="02020603050405020304" charset="0"/>
                      <a:sym typeface="Symbol" panose="05050102010706020507" pitchFamily="18" charset="2"/>
                    </a:rPr>
                    <a:t></a:t>
                  </a:r>
                  <a:endParaRPr lang="zh-CN" altLang="en-US" sz="2400">
                    <a:latin typeface="Times" pitchFamily="18" charset="0"/>
                    <a:ea typeface="宋体" panose="02010600030101010101" pitchFamily="2" charset="-122"/>
                    <a:cs typeface="Times New Roman" panose="02020603050405020304" charset="0"/>
                  </a:endParaRPr>
                </a:p>
              </p:txBody>
            </p:sp>
            <p:sp>
              <p:nvSpPr>
                <p:cNvPr id="21932" name="Rectangle 193"/>
                <p:cNvSpPr>
                  <a:spLocks noChangeArrowheads="1"/>
                </p:cNvSpPr>
                <p:nvPr/>
              </p:nvSpPr>
              <p:spPr bwMode="auto">
                <a:xfrm>
                  <a:off x="0"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86" name="Group 194"/>
              <p:cNvGrpSpPr/>
              <p:nvPr/>
            </p:nvGrpSpPr>
            <p:grpSpPr bwMode="auto">
              <a:xfrm>
                <a:off x="236" y="0"/>
                <a:ext cx="236" cy="382"/>
                <a:chOff x="236" y="0"/>
                <a:chExt cx="236" cy="382"/>
              </a:xfrm>
            </p:grpSpPr>
            <p:sp>
              <p:nvSpPr>
                <p:cNvPr id="21929" name="Rectangle 195"/>
                <p:cNvSpPr>
                  <a:spLocks noChangeArrowheads="1"/>
                </p:cNvSpPr>
                <p:nvPr/>
              </p:nvSpPr>
              <p:spPr bwMode="auto">
                <a:xfrm>
                  <a:off x="279"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30" name="Rectangle 196"/>
                <p:cNvSpPr>
                  <a:spLocks noChangeArrowheads="1"/>
                </p:cNvSpPr>
                <p:nvPr/>
              </p:nvSpPr>
              <p:spPr bwMode="auto">
                <a:xfrm>
                  <a:off x="236"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87" name="Group 197"/>
              <p:cNvGrpSpPr/>
              <p:nvPr/>
            </p:nvGrpSpPr>
            <p:grpSpPr bwMode="auto">
              <a:xfrm>
                <a:off x="472" y="0"/>
                <a:ext cx="236" cy="382"/>
                <a:chOff x="472" y="0"/>
                <a:chExt cx="236" cy="382"/>
              </a:xfrm>
            </p:grpSpPr>
            <p:sp>
              <p:nvSpPr>
                <p:cNvPr id="21927" name="Rectangle 198"/>
                <p:cNvSpPr>
                  <a:spLocks noChangeArrowheads="1"/>
                </p:cNvSpPr>
                <p:nvPr/>
              </p:nvSpPr>
              <p:spPr bwMode="auto">
                <a:xfrm>
                  <a:off x="515"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28" name="Rectangle 199"/>
                <p:cNvSpPr>
                  <a:spLocks noChangeArrowheads="1"/>
                </p:cNvSpPr>
                <p:nvPr/>
              </p:nvSpPr>
              <p:spPr bwMode="auto">
                <a:xfrm>
                  <a:off x="472"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88" name="Group 200"/>
              <p:cNvGrpSpPr/>
              <p:nvPr/>
            </p:nvGrpSpPr>
            <p:grpSpPr bwMode="auto">
              <a:xfrm>
                <a:off x="708" y="0"/>
                <a:ext cx="236" cy="382"/>
                <a:chOff x="708" y="0"/>
                <a:chExt cx="236" cy="382"/>
              </a:xfrm>
            </p:grpSpPr>
            <p:sp>
              <p:nvSpPr>
                <p:cNvPr id="21925" name="Rectangle 201"/>
                <p:cNvSpPr>
                  <a:spLocks noChangeArrowheads="1"/>
                </p:cNvSpPr>
                <p:nvPr/>
              </p:nvSpPr>
              <p:spPr bwMode="auto">
                <a:xfrm>
                  <a:off x="751"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26" name="Rectangle 202"/>
                <p:cNvSpPr>
                  <a:spLocks noChangeArrowheads="1"/>
                </p:cNvSpPr>
                <p:nvPr/>
              </p:nvSpPr>
              <p:spPr bwMode="auto">
                <a:xfrm>
                  <a:off x="708"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89" name="Group 203"/>
              <p:cNvGrpSpPr/>
              <p:nvPr/>
            </p:nvGrpSpPr>
            <p:grpSpPr bwMode="auto">
              <a:xfrm>
                <a:off x="0" y="382"/>
                <a:ext cx="236" cy="382"/>
                <a:chOff x="0" y="382"/>
                <a:chExt cx="236" cy="382"/>
              </a:xfrm>
            </p:grpSpPr>
            <p:sp>
              <p:nvSpPr>
                <p:cNvPr id="21923" name="Rectangle 204"/>
                <p:cNvSpPr>
                  <a:spLocks noChangeArrowheads="1"/>
                </p:cNvSpPr>
                <p:nvPr/>
              </p:nvSpPr>
              <p:spPr bwMode="auto">
                <a:xfrm>
                  <a:off x="43"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sz="1000">
                      <a:latin typeface="Times" pitchFamily="18" charset="0"/>
                      <a:ea typeface="宋体" panose="02010600030101010101" pitchFamily="2" charset="-122"/>
                    </a:rPr>
                    <a:t> </a:t>
                  </a:r>
                </a:p>
                <a:p>
                  <a:pPr algn="ctr" eaLnBrk="1" hangingPunct="1"/>
                  <a:endParaRPr lang="zh-CN" altLang="en-US" sz="2400">
                    <a:latin typeface="Times" pitchFamily="18" charset="0"/>
                    <a:ea typeface="宋体" panose="02010600030101010101" pitchFamily="2" charset="-122"/>
                  </a:endParaRPr>
                </a:p>
              </p:txBody>
            </p:sp>
            <p:sp>
              <p:nvSpPr>
                <p:cNvPr id="21924" name="Rectangle 205"/>
                <p:cNvSpPr>
                  <a:spLocks noChangeArrowheads="1"/>
                </p:cNvSpPr>
                <p:nvPr/>
              </p:nvSpPr>
              <p:spPr bwMode="auto">
                <a:xfrm>
                  <a:off x="0"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90" name="Group 206"/>
              <p:cNvGrpSpPr/>
              <p:nvPr/>
            </p:nvGrpSpPr>
            <p:grpSpPr bwMode="auto">
              <a:xfrm>
                <a:off x="236" y="382"/>
                <a:ext cx="236" cy="382"/>
                <a:chOff x="236" y="382"/>
                <a:chExt cx="236" cy="382"/>
              </a:xfrm>
            </p:grpSpPr>
            <p:sp>
              <p:nvSpPr>
                <p:cNvPr id="21921" name="Rectangle 207"/>
                <p:cNvSpPr>
                  <a:spLocks noChangeArrowheads="1"/>
                </p:cNvSpPr>
                <p:nvPr/>
              </p:nvSpPr>
              <p:spPr bwMode="auto">
                <a:xfrm>
                  <a:off x="279"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22" name="Rectangle 208"/>
                <p:cNvSpPr>
                  <a:spLocks noChangeArrowheads="1"/>
                </p:cNvSpPr>
                <p:nvPr/>
              </p:nvSpPr>
              <p:spPr bwMode="auto">
                <a:xfrm>
                  <a:off x="236"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91" name="Group 209"/>
              <p:cNvGrpSpPr/>
              <p:nvPr/>
            </p:nvGrpSpPr>
            <p:grpSpPr bwMode="auto">
              <a:xfrm>
                <a:off x="472" y="382"/>
                <a:ext cx="236" cy="382"/>
                <a:chOff x="472" y="382"/>
                <a:chExt cx="236" cy="382"/>
              </a:xfrm>
            </p:grpSpPr>
            <p:sp>
              <p:nvSpPr>
                <p:cNvPr id="21919" name="Rectangle 210"/>
                <p:cNvSpPr>
                  <a:spLocks noChangeArrowheads="1"/>
                </p:cNvSpPr>
                <p:nvPr/>
              </p:nvSpPr>
              <p:spPr bwMode="auto">
                <a:xfrm>
                  <a:off x="515"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20" name="Rectangle 211"/>
                <p:cNvSpPr>
                  <a:spLocks noChangeArrowheads="1"/>
                </p:cNvSpPr>
                <p:nvPr/>
              </p:nvSpPr>
              <p:spPr bwMode="auto">
                <a:xfrm>
                  <a:off x="472"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92" name="Group 212"/>
              <p:cNvGrpSpPr/>
              <p:nvPr/>
            </p:nvGrpSpPr>
            <p:grpSpPr bwMode="auto">
              <a:xfrm>
                <a:off x="708" y="382"/>
                <a:ext cx="236" cy="382"/>
                <a:chOff x="708" y="382"/>
                <a:chExt cx="236" cy="382"/>
              </a:xfrm>
            </p:grpSpPr>
            <p:sp>
              <p:nvSpPr>
                <p:cNvPr id="21917" name="Rectangle 213"/>
                <p:cNvSpPr>
                  <a:spLocks noChangeArrowheads="1"/>
                </p:cNvSpPr>
                <p:nvPr/>
              </p:nvSpPr>
              <p:spPr bwMode="auto">
                <a:xfrm>
                  <a:off x="751"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18" name="Rectangle 214"/>
                <p:cNvSpPr>
                  <a:spLocks noChangeArrowheads="1"/>
                </p:cNvSpPr>
                <p:nvPr/>
              </p:nvSpPr>
              <p:spPr bwMode="auto">
                <a:xfrm>
                  <a:off x="708"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93" name="Group 215"/>
              <p:cNvGrpSpPr/>
              <p:nvPr/>
            </p:nvGrpSpPr>
            <p:grpSpPr bwMode="auto">
              <a:xfrm>
                <a:off x="0" y="764"/>
                <a:ext cx="236" cy="382"/>
                <a:chOff x="0" y="764"/>
                <a:chExt cx="236" cy="382"/>
              </a:xfrm>
            </p:grpSpPr>
            <p:sp>
              <p:nvSpPr>
                <p:cNvPr id="21915" name="Rectangle 216"/>
                <p:cNvSpPr>
                  <a:spLocks noChangeArrowheads="1"/>
                </p:cNvSpPr>
                <p:nvPr/>
              </p:nvSpPr>
              <p:spPr bwMode="auto">
                <a:xfrm>
                  <a:off x="43"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16" name="Rectangle 217"/>
                <p:cNvSpPr>
                  <a:spLocks noChangeArrowheads="1"/>
                </p:cNvSpPr>
                <p:nvPr/>
              </p:nvSpPr>
              <p:spPr bwMode="auto">
                <a:xfrm>
                  <a:off x="0"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94" name="Group 218"/>
              <p:cNvGrpSpPr/>
              <p:nvPr/>
            </p:nvGrpSpPr>
            <p:grpSpPr bwMode="auto">
              <a:xfrm>
                <a:off x="236" y="764"/>
                <a:ext cx="236" cy="382"/>
                <a:chOff x="236" y="764"/>
                <a:chExt cx="236" cy="382"/>
              </a:xfrm>
            </p:grpSpPr>
            <p:sp>
              <p:nvSpPr>
                <p:cNvPr id="21913" name="Rectangle 219"/>
                <p:cNvSpPr>
                  <a:spLocks noChangeArrowheads="1"/>
                </p:cNvSpPr>
                <p:nvPr/>
              </p:nvSpPr>
              <p:spPr bwMode="auto">
                <a:xfrm>
                  <a:off x="279"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14" name="Rectangle 220"/>
                <p:cNvSpPr>
                  <a:spLocks noChangeArrowheads="1"/>
                </p:cNvSpPr>
                <p:nvPr/>
              </p:nvSpPr>
              <p:spPr bwMode="auto">
                <a:xfrm>
                  <a:off x="236"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95" name="Group 221"/>
              <p:cNvGrpSpPr/>
              <p:nvPr/>
            </p:nvGrpSpPr>
            <p:grpSpPr bwMode="auto">
              <a:xfrm>
                <a:off x="472" y="764"/>
                <a:ext cx="236" cy="382"/>
                <a:chOff x="472" y="764"/>
                <a:chExt cx="236" cy="382"/>
              </a:xfrm>
            </p:grpSpPr>
            <p:sp>
              <p:nvSpPr>
                <p:cNvPr id="21911" name="Rectangle 222"/>
                <p:cNvSpPr>
                  <a:spLocks noChangeArrowheads="1"/>
                </p:cNvSpPr>
                <p:nvPr/>
              </p:nvSpPr>
              <p:spPr bwMode="auto">
                <a:xfrm>
                  <a:off x="515"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12" name="Rectangle 223"/>
                <p:cNvSpPr>
                  <a:spLocks noChangeArrowheads="1"/>
                </p:cNvSpPr>
                <p:nvPr/>
              </p:nvSpPr>
              <p:spPr bwMode="auto">
                <a:xfrm>
                  <a:off x="472"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96" name="Group 224"/>
              <p:cNvGrpSpPr/>
              <p:nvPr/>
            </p:nvGrpSpPr>
            <p:grpSpPr bwMode="auto">
              <a:xfrm>
                <a:off x="708" y="764"/>
                <a:ext cx="236" cy="382"/>
                <a:chOff x="708" y="764"/>
                <a:chExt cx="236" cy="382"/>
              </a:xfrm>
            </p:grpSpPr>
            <p:sp>
              <p:nvSpPr>
                <p:cNvPr id="21909" name="Rectangle 225"/>
                <p:cNvSpPr>
                  <a:spLocks noChangeArrowheads="1"/>
                </p:cNvSpPr>
                <p:nvPr/>
              </p:nvSpPr>
              <p:spPr bwMode="auto">
                <a:xfrm>
                  <a:off x="751"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10" name="Rectangle 226"/>
                <p:cNvSpPr>
                  <a:spLocks noChangeArrowheads="1"/>
                </p:cNvSpPr>
                <p:nvPr/>
              </p:nvSpPr>
              <p:spPr bwMode="auto">
                <a:xfrm>
                  <a:off x="708"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97" name="Group 227"/>
              <p:cNvGrpSpPr/>
              <p:nvPr/>
            </p:nvGrpSpPr>
            <p:grpSpPr bwMode="auto">
              <a:xfrm>
                <a:off x="0" y="1146"/>
                <a:ext cx="236" cy="382"/>
                <a:chOff x="0" y="1146"/>
                <a:chExt cx="236" cy="382"/>
              </a:xfrm>
            </p:grpSpPr>
            <p:sp>
              <p:nvSpPr>
                <p:cNvPr id="21907" name="Rectangle 228"/>
                <p:cNvSpPr>
                  <a:spLocks noChangeArrowheads="1"/>
                </p:cNvSpPr>
                <p:nvPr/>
              </p:nvSpPr>
              <p:spPr bwMode="auto">
                <a:xfrm>
                  <a:off x="43"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08" name="Rectangle 229"/>
                <p:cNvSpPr>
                  <a:spLocks noChangeArrowheads="1"/>
                </p:cNvSpPr>
                <p:nvPr/>
              </p:nvSpPr>
              <p:spPr bwMode="auto">
                <a:xfrm>
                  <a:off x="0"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98" name="Group 230"/>
              <p:cNvGrpSpPr/>
              <p:nvPr/>
            </p:nvGrpSpPr>
            <p:grpSpPr bwMode="auto">
              <a:xfrm>
                <a:off x="236" y="1146"/>
                <a:ext cx="236" cy="382"/>
                <a:chOff x="236" y="1146"/>
                <a:chExt cx="236" cy="382"/>
              </a:xfrm>
            </p:grpSpPr>
            <p:sp>
              <p:nvSpPr>
                <p:cNvPr id="21905" name="Rectangle 231"/>
                <p:cNvSpPr>
                  <a:spLocks noChangeArrowheads="1"/>
                </p:cNvSpPr>
                <p:nvPr/>
              </p:nvSpPr>
              <p:spPr bwMode="auto">
                <a:xfrm>
                  <a:off x="279"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06" name="Rectangle 232"/>
                <p:cNvSpPr>
                  <a:spLocks noChangeArrowheads="1"/>
                </p:cNvSpPr>
                <p:nvPr/>
              </p:nvSpPr>
              <p:spPr bwMode="auto">
                <a:xfrm>
                  <a:off x="236"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99" name="Group 233"/>
              <p:cNvGrpSpPr/>
              <p:nvPr/>
            </p:nvGrpSpPr>
            <p:grpSpPr bwMode="auto">
              <a:xfrm>
                <a:off x="472" y="1146"/>
                <a:ext cx="236" cy="382"/>
                <a:chOff x="472" y="1146"/>
                <a:chExt cx="236" cy="382"/>
              </a:xfrm>
            </p:grpSpPr>
            <p:sp>
              <p:nvSpPr>
                <p:cNvPr id="21903" name="Rectangle 234"/>
                <p:cNvSpPr>
                  <a:spLocks noChangeArrowheads="1"/>
                </p:cNvSpPr>
                <p:nvPr/>
              </p:nvSpPr>
              <p:spPr bwMode="auto">
                <a:xfrm>
                  <a:off x="515"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04" name="Rectangle 235"/>
                <p:cNvSpPr>
                  <a:spLocks noChangeArrowheads="1"/>
                </p:cNvSpPr>
                <p:nvPr/>
              </p:nvSpPr>
              <p:spPr bwMode="auto">
                <a:xfrm>
                  <a:off x="472"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00" name="Group 236"/>
              <p:cNvGrpSpPr/>
              <p:nvPr/>
            </p:nvGrpSpPr>
            <p:grpSpPr bwMode="auto">
              <a:xfrm>
                <a:off x="708" y="1146"/>
                <a:ext cx="236" cy="382"/>
                <a:chOff x="708" y="1146"/>
                <a:chExt cx="236" cy="382"/>
              </a:xfrm>
            </p:grpSpPr>
            <p:sp>
              <p:nvSpPr>
                <p:cNvPr id="21901" name="Rectangle 237"/>
                <p:cNvSpPr>
                  <a:spLocks noChangeArrowheads="1"/>
                </p:cNvSpPr>
                <p:nvPr/>
              </p:nvSpPr>
              <p:spPr bwMode="auto">
                <a:xfrm>
                  <a:off x="751"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02" name="Rectangle 238"/>
                <p:cNvSpPr>
                  <a:spLocks noChangeArrowheads="1"/>
                </p:cNvSpPr>
                <p:nvPr/>
              </p:nvSpPr>
              <p:spPr bwMode="auto">
                <a:xfrm>
                  <a:off x="708"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sp>
          <p:nvSpPr>
            <p:cNvPr id="21884" name="Rectangle 239"/>
            <p:cNvSpPr>
              <a:spLocks noChangeArrowheads="1"/>
            </p:cNvSpPr>
            <p:nvPr/>
          </p:nvSpPr>
          <p:spPr bwMode="auto">
            <a:xfrm>
              <a:off x="-3" y="-3"/>
              <a:ext cx="950" cy="1534"/>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09" name="Group 240"/>
          <p:cNvGrpSpPr/>
          <p:nvPr/>
        </p:nvGrpSpPr>
        <p:grpSpPr bwMode="auto">
          <a:xfrm>
            <a:off x="2819400" y="2676525"/>
            <a:ext cx="1524000" cy="1143000"/>
            <a:chOff x="-3" y="-3"/>
            <a:chExt cx="950" cy="1534"/>
          </a:xfrm>
        </p:grpSpPr>
        <p:grpSp>
          <p:nvGrpSpPr>
            <p:cNvPr id="21833" name="Group 241"/>
            <p:cNvGrpSpPr/>
            <p:nvPr/>
          </p:nvGrpSpPr>
          <p:grpSpPr bwMode="auto">
            <a:xfrm>
              <a:off x="0" y="0"/>
              <a:ext cx="944" cy="1528"/>
              <a:chOff x="0" y="0"/>
              <a:chExt cx="944" cy="1528"/>
            </a:xfrm>
          </p:grpSpPr>
          <p:grpSp>
            <p:nvGrpSpPr>
              <p:cNvPr id="21835" name="Group 242"/>
              <p:cNvGrpSpPr/>
              <p:nvPr/>
            </p:nvGrpSpPr>
            <p:grpSpPr bwMode="auto">
              <a:xfrm>
                <a:off x="0" y="0"/>
                <a:ext cx="236" cy="382"/>
                <a:chOff x="0" y="0"/>
                <a:chExt cx="236" cy="382"/>
              </a:xfrm>
            </p:grpSpPr>
            <p:sp>
              <p:nvSpPr>
                <p:cNvPr id="21881" name="Rectangle 243"/>
                <p:cNvSpPr>
                  <a:spLocks noChangeArrowheads="1"/>
                </p:cNvSpPr>
                <p:nvPr/>
              </p:nvSpPr>
              <p:spPr bwMode="auto">
                <a:xfrm>
                  <a:off x="43"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en-US" sz="1000">
                    <a:latin typeface="仿宋_GB2312" pitchFamily="49" charset="-122"/>
                    <a:ea typeface="宋体" panose="02010600030101010101" pitchFamily="2" charset="-122"/>
                  </a:endParaRPr>
                </a:p>
                <a:p>
                  <a:pPr algn="ctr" eaLnBrk="1" hangingPunct="1"/>
                  <a:endParaRPr lang="zh-CN" altLang="en-US" sz="2400">
                    <a:latin typeface="Times" pitchFamily="18" charset="0"/>
                    <a:ea typeface="宋体" panose="02010600030101010101" pitchFamily="2" charset="-122"/>
                  </a:endParaRPr>
                </a:p>
              </p:txBody>
            </p:sp>
            <p:sp>
              <p:nvSpPr>
                <p:cNvPr id="21882" name="Rectangle 244"/>
                <p:cNvSpPr>
                  <a:spLocks noChangeArrowheads="1"/>
                </p:cNvSpPr>
                <p:nvPr/>
              </p:nvSpPr>
              <p:spPr bwMode="auto">
                <a:xfrm>
                  <a:off x="0"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36" name="Group 245"/>
              <p:cNvGrpSpPr/>
              <p:nvPr/>
            </p:nvGrpSpPr>
            <p:grpSpPr bwMode="auto">
              <a:xfrm>
                <a:off x="236" y="0"/>
                <a:ext cx="236" cy="382"/>
                <a:chOff x="236" y="0"/>
                <a:chExt cx="236" cy="382"/>
              </a:xfrm>
            </p:grpSpPr>
            <p:sp>
              <p:nvSpPr>
                <p:cNvPr id="21879" name="Rectangle 246"/>
                <p:cNvSpPr>
                  <a:spLocks noChangeArrowheads="1"/>
                </p:cNvSpPr>
                <p:nvPr/>
              </p:nvSpPr>
              <p:spPr bwMode="auto">
                <a:xfrm>
                  <a:off x="279"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charset="0"/>
                      <a:ea typeface="宋体" panose="02010600030101010101" pitchFamily="2" charset="-122"/>
                      <a:cs typeface="Times New Roman" panose="02020603050405020304" charset="0"/>
                      <a:sym typeface="Symbol" panose="05050102010706020507" pitchFamily="18" charset="2"/>
                    </a:rPr>
                    <a:t></a:t>
                  </a:r>
                  <a:endParaRPr lang="zh-CN" altLang="en-US" sz="2400">
                    <a:latin typeface="Times" pitchFamily="18" charset="0"/>
                    <a:ea typeface="宋体" panose="02010600030101010101" pitchFamily="2" charset="-122"/>
                    <a:cs typeface="Times New Roman" panose="02020603050405020304" charset="0"/>
                  </a:endParaRPr>
                </a:p>
                <a:p>
                  <a:pPr algn="ctr" eaLnBrk="1" hangingPunct="1"/>
                  <a:r>
                    <a:rPr lang="zh-CN" altLang="en-US" sz="1000">
                      <a:latin typeface="Times" pitchFamily="18" charset="0"/>
                      <a:ea typeface="宋体" panose="02010600030101010101" pitchFamily="2" charset="-122"/>
                      <a:cs typeface="Times New Roman" panose="02020603050405020304" charset="0"/>
                    </a:rPr>
                    <a:t>  </a:t>
                  </a:r>
                </a:p>
                <a:p>
                  <a:pPr algn="just" eaLnBrk="1" hangingPunct="1"/>
                  <a:endParaRPr lang="zh-CN" altLang="en-US" sz="2400">
                    <a:latin typeface="Times" pitchFamily="18" charset="0"/>
                    <a:ea typeface="宋体" panose="02010600030101010101" pitchFamily="2" charset="-122"/>
                    <a:cs typeface="Times New Roman" panose="02020603050405020304" charset="0"/>
                  </a:endParaRPr>
                </a:p>
              </p:txBody>
            </p:sp>
            <p:sp>
              <p:nvSpPr>
                <p:cNvPr id="21880" name="Rectangle 247"/>
                <p:cNvSpPr>
                  <a:spLocks noChangeArrowheads="1"/>
                </p:cNvSpPr>
                <p:nvPr/>
              </p:nvSpPr>
              <p:spPr bwMode="auto">
                <a:xfrm>
                  <a:off x="236"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37" name="Group 248"/>
              <p:cNvGrpSpPr/>
              <p:nvPr/>
            </p:nvGrpSpPr>
            <p:grpSpPr bwMode="auto">
              <a:xfrm>
                <a:off x="472" y="0"/>
                <a:ext cx="236" cy="382"/>
                <a:chOff x="472" y="0"/>
                <a:chExt cx="236" cy="382"/>
              </a:xfrm>
            </p:grpSpPr>
            <p:sp>
              <p:nvSpPr>
                <p:cNvPr id="21877" name="Rectangle 249"/>
                <p:cNvSpPr>
                  <a:spLocks noChangeArrowheads="1"/>
                </p:cNvSpPr>
                <p:nvPr/>
              </p:nvSpPr>
              <p:spPr bwMode="auto">
                <a:xfrm>
                  <a:off x="515"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78" name="Rectangle 250"/>
                <p:cNvSpPr>
                  <a:spLocks noChangeArrowheads="1"/>
                </p:cNvSpPr>
                <p:nvPr/>
              </p:nvSpPr>
              <p:spPr bwMode="auto">
                <a:xfrm>
                  <a:off x="472"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38" name="Group 251"/>
              <p:cNvGrpSpPr/>
              <p:nvPr/>
            </p:nvGrpSpPr>
            <p:grpSpPr bwMode="auto">
              <a:xfrm>
                <a:off x="708" y="0"/>
                <a:ext cx="236" cy="382"/>
                <a:chOff x="708" y="0"/>
                <a:chExt cx="236" cy="382"/>
              </a:xfrm>
            </p:grpSpPr>
            <p:sp>
              <p:nvSpPr>
                <p:cNvPr id="21875" name="Rectangle 252"/>
                <p:cNvSpPr>
                  <a:spLocks noChangeArrowheads="1"/>
                </p:cNvSpPr>
                <p:nvPr/>
              </p:nvSpPr>
              <p:spPr bwMode="auto">
                <a:xfrm>
                  <a:off x="751"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76" name="Rectangle 253"/>
                <p:cNvSpPr>
                  <a:spLocks noChangeArrowheads="1"/>
                </p:cNvSpPr>
                <p:nvPr/>
              </p:nvSpPr>
              <p:spPr bwMode="auto">
                <a:xfrm>
                  <a:off x="708"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39" name="Group 254"/>
              <p:cNvGrpSpPr/>
              <p:nvPr/>
            </p:nvGrpSpPr>
            <p:grpSpPr bwMode="auto">
              <a:xfrm>
                <a:off x="0" y="382"/>
                <a:ext cx="236" cy="382"/>
                <a:chOff x="0" y="382"/>
                <a:chExt cx="236" cy="382"/>
              </a:xfrm>
            </p:grpSpPr>
            <p:sp>
              <p:nvSpPr>
                <p:cNvPr id="21873" name="Rectangle 255"/>
                <p:cNvSpPr>
                  <a:spLocks noChangeArrowheads="1"/>
                </p:cNvSpPr>
                <p:nvPr/>
              </p:nvSpPr>
              <p:spPr bwMode="auto">
                <a:xfrm>
                  <a:off x="43"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sz="1000">
                      <a:latin typeface="Times" pitchFamily="18" charset="0"/>
                      <a:ea typeface="宋体" panose="02010600030101010101" pitchFamily="2" charset="-122"/>
                    </a:rPr>
                    <a:t> </a:t>
                  </a:r>
                </a:p>
                <a:p>
                  <a:pPr algn="ctr" eaLnBrk="1" hangingPunct="1"/>
                  <a:endParaRPr lang="zh-CN" altLang="en-US" sz="2400">
                    <a:latin typeface="Times" pitchFamily="18" charset="0"/>
                    <a:ea typeface="宋体" panose="02010600030101010101" pitchFamily="2" charset="-122"/>
                  </a:endParaRPr>
                </a:p>
              </p:txBody>
            </p:sp>
            <p:sp>
              <p:nvSpPr>
                <p:cNvPr id="21874" name="Rectangle 256"/>
                <p:cNvSpPr>
                  <a:spLocks noChangeArrowheads="1"/>
                </p:cNvSpPr>
                <p:nvPr/>
              </p:nvSpPr>
              <p:spPr bwMode="auto">
                <a:xfrm>
                  <a:off x="0"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40" name="Group 257"/>
              <p:cNvGrpSpPr/>
              <p:nvPr/>
            </p:nvGrpSpPr>
            <p:grpSpPr bwMode="auto">
              <a:xfrm>
                <a:off x="236" y="382"/>
                <a:ext cx="236" cy="382"/>
                <a:chOff x="236" y="382"/>
                <a:chExt cx="236" cy="382"/>
              </a:xfrm>
            </p:grpSpPr>
            <p:sp>
              <p:nvSpPr>
                <p:cNvPr id="21871" name="Rectangle 258"/>
                <p:cNvSpPr>
                  <a:spLocks noChangeArrowheads="1"/>
                </p:cNvSpPr>
                <p:nvPr/>
              </p:nvSpPr>
              <p:spPr bwMode="auto">
                <a:xfrm>
                  <a:off x="279"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72" name="Rectangle 259"/>
                <p:cNvSpPr>
                  <a:spLocks noChangeArrowheads="1"/>
                </p:cNvSpPr>
                <p:nvPr/>
              </p:nvSpPr>
              <p:spPr bwMode="auto">
                <a:xfrm>
                  <a:off x="236"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41" name="Group 260"/>
              <p:cNvGrpSpPr/>
              <p:nvPr/>
            </p:nvGrpSpPr>
            <p:grpSpPr bwMode="auto">
              <a:xfrm>
                <a:off x="472" y="382"/>
                <a:ext cx="236" cy="382"/>
                <a:chOff x="472" y="382"/>
                <a:chExt cx="236" cy="382"/>
              </a:xfrm>
            </p:grpSpPr>
            <p:sp>
              <p:nvSpPr>
                <p:cNvPr id="21869" name="Rectangle 261"/>
                <p:cNvSpPr>
                  <a:spLocks noChangeArrowheads="1"/>
                </p:cNvSpPr>
                <p:nvPr/>
              </p:nvSpPr>
              <p:spPr bwMode="auto">
                <a:xfrm>
                  <a:off x="515"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70" name="Rectangle 262"/>
                <p:cNvSpPr>
                  <a:spLocks noChangeArrowheads="1"/>
                </p:cNvSpPr>
                <p:nvPr/>
              </p:nvSpPr>
              <p:spPr bwMode="auto">
                <a:xfrm>
                  <a:off x="472"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42" name="Group 263"/>
              <p:cNvGrpSpPr/>
              <p:nvPr/>
            </p:nvGrpSpPr>
            <p:grpSpPr bwMode="auto">
              <a:xfrm>
                <a:off x="708" y="382"/>
                <a:ext cx="236" cy="382"/>
                <a:chOff x="708" y="382"/>
                <a:chExt cx="236" cy="382"/>
              </a:xfrm>
            </p:grpSpPr>
            <p:sp>
              <p:nvSpPr>
                <p:cNvPr id="21867" name="Rectangle 264"/>
                <p:cNvSpPr>
                  <a:spLocks noChangeArrowheads="1"/>
                </p:cNvSpPr>
                <p:nvPr/>
              </p:nvSpPr>
              <p:spPr bwMode="auto">
                <a:xfrm>
                  <a:off x="751"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68" name="Rectangle 265"/>
                <p:cNvSpPr>
                  <a:spLocks noChangeArrowheads="1"/>
                </p:cNvSpPr>
                <p:nvPr/>
              </p:nvSpPr>
              <p:spPr bwMode="auto">
                <a:xfrm>
                  <a:off x="708"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43" name="Group 266"/>
              <p:cNvGrpSpPr/>
              <p:nvPr/>
            </p:nvGrpSpPr>
            <p:grpSpPr bwMode="auto">
              <a:xfrm>
                <a:off x="0" y="764"/>
                <a:ext cx="236" cy="382"/>
                <a:chOff x="0" y="764"/>
                <a:chExt cx="236" cy="382"/>
              </a:xfrm>
            </p:grpSpPr>
            <p:sp>
              <p:nvSpPr>
                <p:cNvPr id="21865" name="Rectangle 267"/>
                <p:cNvSpPr>
                  <a:spLocks noChangeArrowheads="1"/>
                </p:cNvSpPr>
                <p:nvPr/>
              </p:nvSpPr>
              <p:spPr bwMode="auto">
                <a:xfrm>
                  <a:off x="43"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66" name="Rectangle 268"/>
                <p:cNvSpPr>
                  <a:spLocks noChangeArrowheads="1"/>
                </p:cNvSpPr>
                <p:nvPr/>
              </p:nvSpPr>
              <p:spPr bwMode="auto">
                <a:xfrm>
                  <a:off x="0"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44" name="Group 269"/>
              <p:cNvGrpSpPr/>
              <p:nvPr/>
            </p:nvGrpSpPr>
            <p:grpSpPr bwMode="auto">
              <a:xfrm>
                <a:off x="236" y="764"/>
                <a:ext cx="236" cy="382"/>
                <a:chOff x="236" y="764"/>
                <a:chExt cx="236" cy="382"/>
              </a:xfrm>
            </p:grpSpPr>
            <p:sp>
              <p:nvSpPr>
                <p:cNvPr id="21863" name="Rectangle 270"/>
                <p:cNvSpPr>
                  <a:spLocks noChangeArrowheads="1"/>
                </p:cNvSpPr>
                <p:nvPr/>
              </p:nvSpPr>
              <p:spPr bwMode="auto">
                <a:xfrm>
                  <a:off x="279"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64" name="Rectangle 271"/>
                <p:cNvSpPr>
                  <a:spLocks noChangeArrowheads="1"/>
                </p:cNvSpPr>
                <p:nvPr/>
              </p:nvSpPr>
              <p:spPr bwMode="auto">
                <a:xfrm>
                  <a:off x="236"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45" name="Group 272"/>
              <p:cNvGrpSpPr/>
              <p:nvPr/>
            </p:nvGrpSpPr>
            <p:grpSpPr bwMode="auto">
              <a:xfrm>
                <a:off x="472" y="764"/>
                <a:ext cx="236" cy="382"/>
                <a:chOff x="472" y="764"/>
                <a:chExt cx="236" cy="382"/>
              </a:xfrm>
            </p:grpSpPr>
            <p:sp>
              <p:nvSpPr>
                <p:cNvPr id="21861" name="Rectangle 273"/>
                <p:cNvSpPr>
                  <a:spLocks noChangeArrowheads="1"/>
                </p:cNvSpPr>
                <p:nvPr/>
              </p:nvSpPr>
              <p:spPr bwMode="auto">
                <a:xfrm>
                  <a:off x="515"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62" name="Rectangle 274"/>
                <p:cNvSpPr>
                  <a:spLocks noChangeArrowheads="1"/>
                </p:cNvSpPr>
                <p:nvPr/>
              </p:nvSpPr>
              <p:spPr bwMode="auto">
                <a:xfrm>
                  <a:off x="472"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46" name="Group 275"/>
              <p:cNvGrpSpPr/>
              <p:nvPr/>
            </p:nvGrpSpPr>
            <p:grpSpPr bwMode="auto">
              <a:xfrm>
                <a:off x="708" y="764"/>
                <a:ext cx="236" cy="382"/>
                <a:chOff x="708" y="764"/>
                <a:chExt cx="236" cy="382"/>
              </a:xfrm>
            </p:grpSpPr>
            <p:sp>
              <p:nvSpPr>
                <p:cNvPr id="21859" name="Rectangle 276"/>
                <p:cNvSpPr>
                  <a:spLocks noChangeArrowheads="1"/>
                </p:cNvSpPr>
                <p:nvPr/>
              </p:nvSpPr>
              <p:spPr bwMode="auto">
                <a:xfrm>
                  <a:off x="751"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60" name="Rectangle 277"/>
                <p:cNvSpPr>
                  <a:spLocks noChangeArrowheads="1"/>
                </p:cNvSpPr>
                <p:nvPr/>
              </p:nvSpPr>
              <p:spPr bwMode="auto">
                <a:xfrm>
                  <a:off x="708"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47" name="Group 278"/>
              <p:cNvGrpSpPr/>
              <p:nvPr/>
            </p:nvGrpSpPr>
            <p:grpSpPr bwMode="auto">
              <a:xfrm>
                <a:off x="0" y="1146"/>
                <a:ext cx="236" cy="382"/>
                <a:chOff x="0" y="1146"/>
                <a:chExt cx="236" cy="382"/>
              </a:xfrm>
            </p:grpSpPr>
            <p:sp>
              <p:nvSpPr>
                <p:cNvPr id="21857" name="Rectangle 279"/>
                <p:cNvSpPr>
                  <a:spLocks noChangeArrowheads="1"/>
                </p:cNvSpPr>
                <p:nvPr/>
              </p:nvSpPr>
              <p:spPr bwMode="auto">
                <a:xfrm>
                  <a:off x="43"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58" name="Rectangle 280"/>
                <p:cNvSpPr>
                  <a:spLocks noChangeArrowheads="1"/>
                </p:cNvSpPr>
                <p:nvPr/>
              </p:nvSpPr>
              <p:spPr bwMode="auto">
                <a:xfrm>
                  <a:off x="0"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48" name="Group 281"/>
              <p:cNvGrpSpPr/>
              <p:nvPr/>
            </p:nvGrpSpPr>
            <p:grpSpPr bwMode="auto">
              <a:xfrm>
                <a:off x="236" y="1146"/>
                <a:ext cx="236" cy="382"/>
                <a:chOff x="236" y="1146"/>
                <a:chExt cx="236" cy="382"/>
              </a:xfrm>
            </p:grpSpPr>
            <p:sp>
              <p:nvSpPr>
                <p:cNvPr id="21855" name="Rectangle 282"/>
                <p:cNvSpPr>
                  <a:spLocks noChangeArrowheads="1"/>
                </p:cNvSpPr>
                <p:nvPr/>
              </p:nvSpPr>
              <p:spPr bwMode="auto">
                <a:xfrm>
                  <a:off x="279"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56" name="Rectangle 283"/>
                <p:cNvSpPr>
                  <a:spLocks noChangeArrowheads="1"/>
                </p:cNvSpPr>
                <p:nvPr/>
              </p:nvSpPr>
              <p:spPr bwMode="auto">
                <a:xfrm>
                  <a:off x="236"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49" name="Group 284"/>
              <p:cNvGrpSpPr/>
              <p:nvPr/>
            </p:nvGrpSpPr>
            <p:grpSpPr bwMode="auto">
              <a:xfrm>
                <a:off x="472" y="1146"/>
                <a:ext cx="236" cy="382"/>
                <a:chOff x="472" y="1146"/>
                <a:chExt cx="236" cy="382"/>
              </a:xfrm>
            </p:grpSpPr>
            <p:sp>
              <p:nvSpPr>
                <p:cNvPr id="21853" name="Rectangle 285"/>
                <p:cNvSpPr>
                  <a:spLocks noChangeArrowheads="1"/>
                </p:cNvSpPr>
                <p:nvPr/>
              </p:nvSpPr>
              <p:spPr bwMode="auto">
                <a:xfrm>
                  <a:off x="515"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54" name="Rectangle 286"/>
                <p:cNvSpPr>
                  <a:spLocks noChangeArrowheads="1"/>
                </p:cNvSpPr>
                <p:nvPr/>
              </p:nvSpPr>
              <p:spPr bwMode="auto">
                <a:xfrm>
                  <a:off x="472"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50" name="Group 287"/>
              <p:cNvGrpSpPr/>
              <p:nvPr/>
            </p:nvGrpSpPr>
            <p:grpSpPr bwMode="auto">
              <a:xfrm>
                <a:off x="708" y="1146"/>
                <a:ext cx="236" cy="382"/>
                <a:chOff x="708" y="1146"/>
                <a:chExt cx="236" cy="382"/>
              </a:xfrm>
            </p:grpSpPr>
            <p:sp>
              <p:nvSpPr>
                <p:cNvPr id="21851" name="Rectangle 288"/>
                <p:cNvSpPr>
                  <a:spLocks noChangeArrowheads="1"/>
                </p:cNvSpPr>
                <p:nvPr/>
              </p:nvSpPr>
              <p:spPr bwMode="auto">
                <a:xfrm>
                  <a:off x="751"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52" name="Rectangle 289"/>
                <p:cNvSpPr>
                  <a:spLocks noChangeArrowheads="1"/>
                </p:cNvSpPr>
                <p:nvPr/>
              </p:nvSpPr>
              <p:spPr bwMode="auto">
                <a:xfrm>
                  <a:off x="708"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sp>
          <p:nvSpPr>
            <p:cNvPr id="21834" name="Rectangle 290"/>
            <p:cNvSpPr>
              <a:spLocks noChangeArrowheads="1"/>
            </p:cNvSpPr>
            <p:nvPr/>
          </p:nvSpPr>
          <p:spPr bwMode="auto">
            <a:xfrm>
              <a:off x="-3" y="-3"/>
              <a:ext cx="950" cy="1534"/>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10" name="Group 342"/>
          <p:cNvGrpSpPr>
            <a:grpSpLocks noChangeAspect="1"/>
          </p:cNvGrpSpPr>
          <p:nvPr/>
        </p:nvGrpSpPr>
        <p:grpSpPr bwMode="auto">
          <a:xfrm>
            <a:off x="7086600" y="2676525"/>
            <a:ext cx="1524000" cy="1143000"/>
            <a:chOff x="-3" y="-3"/>
            <a:chExt cx="950" cy="1534"/>
          </a:xfrm>
        </p:grpSpPr>
        <p:grpSp>
          <p:nvGrpSpPr>
            <p:cNvPr id="21783" name="Group 343"/>
            <p:cNvGrpSpPr>
              <a:grpSpLocks noChangeAspect="1"/>
            </p:cNvGrpSpPr>
            <p:nvPr/>
          </p:nvGrpSpPr>
          <p:grpSpPr bwMode="auto">
            <a:xfrm>
              <a:off x="0" y="0"/>
              <a:ext cx="944" cy="1528"/>
              <a:chOff x="0" y="0"/>
              <a:chExt cx="944" cy="1528"/>
            </a:xfrm>
          </p:grpSpPr>
          <p:grpSp>
            <p:nvGrpSpPr>
              <p:cNvPr id="21785" name="Group 344"/>
              <p:cNvGrpSpPr>
                <a:grpSpLocks noChangeAspect="1"/>
              </p:cNvGrpSpPr>
              <p:nvPr/>
            </p:nvGrpSpPr>
            <p:grpSpPr bwMode="auto">
              <a:xfrm>
                <a:off x="0" y="0"/>
                <a:ext cx="236" cy="382"/>
                <a:chOff x="0" y="0"/>
                <a:chExt cx="236" cy="382"/>
              </a:xfrm>
            </p:grpSpPr>
            <p:sp>
              <p:nvSpPr>
                <p:cNvPr id="21831" name="Rectangle 345"/>
                <p:cNvSpPr>
                  <a:spLocks noChangeAspect="1" noChangeArrowheads="1"/>
                </p:cNvSpPr>
                <p:nvPr/>
              </p:nvSpPr>
              <p:spPr bwMode="auto">
                <a:xfrm>
                  <a:off x="43"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en-US" sz="1000">
                    <a:latin typeface="仿宋_GB2312" pitchFamily="49" charset="-122"/>
                    <a:ea typeface="宋体" panose="02010600030101010101" pitchFamily="2" charset="-122"/>
                  </a:endParaRPr>
                </a:p>
                <a:p>
                  <a:pPr algn="ctr" eaLnBrk="1" hangingPunct="1"/>
                  <a:endParaRPr lang="zh-CN" altLang="en-US" sz="2400">
                    <a:latin typeface="Times" pitchFamily="18" charset="0"/>
                    <a:ea typeface="宋体" panose="02010600030101010101" pitchFamily="2" charset="-122"/>
                  </a:endParaRPr>
                </a:p>
              </p:txBody>
            </p:sp>
            <p:sp>
              <p:nvSpPr>
                <p:cNvPr id="21832" name="Rectangle 346"/>
                <p:cNvSpPr>
                  <a:spLocks noChangeAspect="1" noChangeArrowheads="1"/>
                </p:cNvSpPr>
                <p:nvPr/>
              </p:nvSpPr>
              <p:spPr bwMode="auto">
                <a:xfrm>
                  <a:off x="0"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86" name="Group 347"/>
              <p:cNvGrpSpPr>
                <a:grpSpLocks noChangeAspect="1"/>
              </p:cNvGrpSpPr>
              <p:nvPr/>
            </p:nvGrpSpPr>
            <p:grpSpPr bwMode="auto">
              <a:xfrm>
                <a:off x="236" y="0"/>
                <a:ext cx="236" cy="382"/>
                <a:chOff x="236" y="0"/>
                <a:chExt cx="236" cy="382"/>
              </a:xfrm>
            </p:grpSpPr>
            <p:sp>
              <p:nvSpPr>
                <p:cNvPr id="21829" name="Rectangle 348"/>
                <p:cNvSpPr>
                  <a:spLocks noChangeAspect="1" noChangeArrowheads="1"/>
                </p:cNvSpPr>
                <p:nvPr/>
              </p:nvSpPr>
              <p:spPr bwMode="auto">
                <a:xfrm>
                  <a:off x="279"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30" name="Rectangle 349"/>
                <p:cNvSpPr>
                  <a:spLocks noChangeAspect="1" noChangeArrowheads="1"/>
                </p:cNvSpPr>
                <p:nvPr/>
              </p:nvSpPr>
              <p:spPr bwMode="auto">
                <a:xfrm>
                  <a:off x="236"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87" name="Group 350"/>
              <p:cNvGrpSpPr>
                <a:grpSpLocks noChangeAspect="1"/>
              </p:cNvGrpSpPr>
              <p:nvPr/>
            </p:nvGrpSpPr>
            <p:grpSpPr bwMode="auto">
              <a:xfrm>
                <a:off x="472" y="0"/>
                <a:ext cx="236" cy="382"/>
                <a:chOff x="472" y="0"/>
                <a:chExt cx="236" cy="382"/>
              </a:xfrm>
            </p:grpSpPr>
            <p:sp>
              <p:nvSpPr>
                <p:cNvPr id="21827" name="Rectangle 351"/>
                <p:cNvSpPr>
                  <a:spLocks noChangeAspect="1" noChangeArrowheads="1"/>
                </p:cNvSpPr>
                <p:nvPr/>
              </p:nvSpPr>
              <p:spPr bwMode="auto">
                <a:xfrm>
                  <a:off x="515"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28" name="Rectangle 352"/>
                <p:cNvSpPr>
                  <a:spLocks noChangeAspect="1" noChangeArrowheads="1"/>
                </p:cNvSpPr>
                <p:nvPr/>
              </p:nvSpPr>
              <p:spPr bwMode="auto">
                <a:xfrm>
                  <a:off x="472"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88" name="Group 353"/>
              <p:cNvGrpSpPr>
                <a:grpSpLocks noChangeAspect="1"/>
              </p:cNvGrpSpPr>
              <p:nvPr/>
            </p:nvGrpSpPr>
            <p:grpSpPr bwMode="auto">
              <a:xfrm>
                <a:off x="708" y="0"/>
                <a:ext cx="236" cy="382"/>
                <a:chOff x="708" y="0"/>
                <a:chExt cx="236" cy="382"/>
              </a:xfrm>
            </p:grpSpPr>
            <p:sp>
              <p:nvSpPr>
                <p:cNvPr id="21825" name="Rectangle 354"/>
                <p:cNvSpPr>
                  <a:spLocks noChangeAspect="1" noChangeArrowheads="1"/>
                </p:cNvSpPr>
                <p:nvPr/>
              </p:nvSpPr>
              <p:spPr bwMode="auto">
                <a:xfrm>
                  <a:off x="751"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charset="0"/>
                      <a:ea typeface="宋体" panose="02010600030101010101" pitchFamily="2" charset="-122"/>
                      <a:cs typeface="Times New Roman" panose="02020603050405020304" charset="0"/>
                      <a:sym typeface="Symbol" panose="05050102010706020507" pitchFamily="18" charset="2"/>
                    </a:rPr>
                    <a:t> </a:t>
                  </a:r>
                </a:p>
              </p:txBody>
            </p:sp>
            <p:sp>
              <p:nvSpPr>
                <p:cNvPr id="21826" name="Rectangle 355"/>
                <p:cNvSpPr>
                  <a:spLocks noChangeAspect="1" noChangeArrowheads="1"/>
                </p:cNvSpPr>
                <p:nvPr/>
              </p:nvSpPr>
              <p:spPr bwMode="auto">
                <a:xfrm>
                  <a:off x="708"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89" name="Group 356"/>
              <p:cNvGrpSpPr>
                <a:grpSpLocks noChangeAspect="1"/>
              </p:cNvGrpSpPr>
              <p:nvPr/>
            </p:nvGrpSpPr>
            <p:grpSpPr bwMode="auto">
              <a:xfrm>
                <a:off x="0" y="382"/>
                <a:ext cx="236" cy="382"/>
                <a:chOff x="0" y="382"/>
                <a:chExt cx="236" cy="382"/>
              </a:xfrm>
            </p:grpSpPr>
            <p:sp>
              <p:nvSpPr>
                <p:cNvPr id="21823" name="Rectangle 357"/>
                <p:cNvSpPr>
                  <a:spLocks noChangeAspect="1" noChangeArrowheads="1"/>
                </p:cNvSpPr>
                <p:nvPr/>
              </p:nvSpPr>
              <p:spPr bwMode="auto">
                <a:xfrm>
                  <a:off x="43"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sz="1000">
                      <a:latin typeface="Times" pitchFamily="18" charset="0"/>
                      <a:ea typeface="宋体" panose="02010600030101010101" pitchFamily="2" charset="-122"/>
                    </a:rPr>
                    <a:t> </a:t>
                  </a:r>
                </a:p>
                <a:p>
                  <a:pPr algn="ctr" eaLnBrk="1" hangingPunct="1"/>
                  <a:endParaRPr lang="zh-CN" altLang="en-US" sz="2400">
                    <a:latin typeface="Times" pitchFamily="18" charset="0"/>
                    <a:ea typeface="宋体" panose="02010600030101010101" pitchFamily="2" charset="-122"/>
                  </a:endParaRPr>
                </a:p>
              </p:txBody>
            </p:sp>
            <p:sp>
              <p:nvSpPr>
                <p:cNvPr id="21824" name="Rectangle 358"/>
                <p:cNvSpPr>
                  <a:spLocks noChangeAspect="1" noChangeArrowheads="1"/>
                </p:cNvSpPr>
                <p:nvPr/>
              </p:nvSpPr>
              <p:spPr bwMode="auto">
                <a:xfrm>
                  <a:off x="0"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90" name="Group 359"/>
              <p:cNvGrpSpPr>
                <a:grpSpLocks noChangeAspect="1"/>
              </p:cNvGrpSpPr>
              <p:nvPr/>
            </p:nvGrpSpPr>
            <p:grpSpPr bwMode="auto">
              <a:xfrm>
                <a:off x="236" y="382"/>
                <a:ext cx="236" cy="382"/>
                <a:chOff x="236" y="382"/>
                <a:chExt cx="236" cy="382"/>
              </a:xfrm>
            </p:grpSpPr>
            <p:sp>
              <p:nvSpPr>
                <p:cNvPr id="21821" name="Rectangle 360"/>
                <p:cNvSpPr>
                  <a:spLocks noChangeAspect="1" noChangeArrowheads="1"/>
                </p:cNvSpPr>
                <p:nvPr/>
              </p:nvSpPr>
              <p:spPr bwMode="auto">
                <a:xfrm>
                  <a:off x="279"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22" name="Rectangle 361"/>
                <p:cNvSpPr>
                  <a:spLocks noChangeAspect="1" noChangeArrowheads="1"/>
                </p:cNvSpPr>
                <p:nvPr/>
              </p:nvSpPr>
              <p:spPr bwMode="auto">
                <a:xfrm>
                  <a:off x="236"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91" name="Group 362"/>
              <p:cNvGrpSpPr>
                <a:grpSpLocks noChangeAspect="1"/>
              </p:cNvGrpSpPr>
              <p:nvPr/>
            </p:nvGrpSpPr>
            <p:grpSpPr bwMode="auto">
              <a:xfrm>
                <a:off x="472" y="382"/>
                <a:ext cx="236" cy="382"/>
                <a:chOff x="472" y="382"/>
                <a:chExt cx="236" cy="382"/>
              </a:xfrm>
            </p:grpSpPr>
            <p:sp>
              <p:nvSpPr>
                <p:cNvPr id="21819" name="Rectangle 363"/>
                <p:cNvSpPr>
                  <a:spLocks noChangeAspect="1" noChangeArrowheads="1"/>
                </p:cNvSpPr>
                <p:nvPr/>
              </p:nvSpPr>
              <p:spPr bwMode="auto">
                <a:xfrm>
                  <a:off x="515"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20" name="Rectangle 364"/>
                <p:cNvSpPr>
                  <a:spLocks noChangeAspect="1" noChangeArrowheads="1"/>
                </p:cNvSpPr>
                <p:nvPr/>
              </p:nvSpPr>
              <p:spPr bwMode="auto">
                <a:xfrm>
                  <a:off x="472"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92" name="Group 365"/>
              <p:cNvGrpSpPr>
                <a:grpSpLocks noChangeAspect="1"/>
              </p:cNvGrpSpPr>
              <p:nvPr/>
            </p:nvGrpSpPr>
            <p:grpSpPr bwMode="auto">
              <a:xfrm>
                <a:off x="708" y="382"/>
                <a:ext cx="236" cy="382"/>
                <a:chOff x="708" y="382"/>
                <a:chExt cx="236" cy="382"/>
              </a:xfrm>
            </p:grpSpPr>
            <p:sp>
              <p:nvSpPr>
                <p:cNvPr id="21817" name="Rectangle 366"/>
                <p:cNvSpPr>
                  <a:spLocks noChangeAspect="1" noChangeArrowheads="1"/>
                </p:cNvSpPr>
                <p:nvPr/>
              </p:nvSpPr>
              <p:spPr bwMode="auto">
                <a:xfrm>
                  <a:off x="751"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18" name="Rectangle 367"/>
                <p:cNvSpPr>
                  <a:spLocks noChangeAspect="1" noChangeArrowheads="1"/>
                </p:cNvSpPr>
                <p:nvPr/>
              </p:nvSpPr>
              <p:spPr bwMode="auto">
                <a:xfrm>
                  <a:off x="708"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93" name="Group 368"/>
              <p:cNvGrpSpPr>
                <a:grpSpLocks noChangeAspect="1"/>
              </p:cNvGrpSpPr>
              <p:nvPr/>
            </p:nvGrpSpPr>
            <p:grpSpPr bwMode="auto">
              <a:xfrm>
                <a:off x="0" y="764"/>
                <a:ext cx="236" cy="382"/>
                <a:chOff x="0" y="764"/>
                <a:chExt cx="236" cy="382"/>
              </a:xfrm>
            </p:grpSpPr>
            <p:sp>
              <p:nvSpPr>
                <p:cNvPr id="21815" name="Rectangle 369"/>
                <p:cNvSpPr>
                  <a:spLocks noChangeAspect="1" noChangeArrowheads="1"/>
                </p:cNvSpPr>
                <p:nvPr/>
              </p:nvSpPr>
              <p:spPr bwMode="auto">
                <a:xfrm>
                  <a:off x="43"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16" name="Rectangle 370"/>
                <p:cNvSpPr>
                  <a:spLocks noChangeAspect="1" noChangeArrowheads="1"/>
                </p:cNvSpPr>
                <p:nvPr/>
              </p:nvSpPr>
              <p:spPr bwMode="auto">
                <a:xfrm>
                  <a:off x="0"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94" name="Group 371"/>
              <p:cNvGrpSpPr>
                <a:grpSpLocks noChangeAspect="1"/>
              </p:cNvGrpSpPr>
              <p:nvPr/>
            </p:nvGrpSpPr>
            <p:grpSpPr bwMode="auto">
              <a:xfrm>
                <a:off x="236" y="764"/>
                <a:ext cx="236" cy="382"/>
                <a:chOff x="236" y="764"/>
                <a:chExt cx="236" cy="382"/>
              </a:xfrm>
            </p:grpSpPr>
            <p:sp>
              <p:nvSpPr>
                <p:cNvPr id="21813" name="Rectangle 372"/>
                <p:cNvSpPr>
                  <a:spLocks noChangeAspect="1" noChangeArrowheads="1"/>
                </p:cNvSpPr>
                <p:nvPr/>
              </p:nvSpPr>
              <p:spPr bwMode="auto">
                <a:xfrm>
                  <a:off x="279"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14" name="Rectangle 373"/>
                <p:cNvSpPr>
                  <a:spLocks noChangeAspect="1" noChangeArrowheads="1"/>
                </p:cNvSpPr>
                <p:nvPr/>
              </p:nvSpPr>
              <p:spPr bwMode="auto">
                <a:xfrm>
                  <a:off x="236"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95" name="Group 374"/>
              <p:cNvGrpSpPr>
                <a:grpSpLocks noChangeAspect="1"/>
              </p:cNvGrpSpPr>
              <p:nvPr/>
            </p:nvGrpSpPr>
            <p:grpSpPr bwMode="auto">
              <a:xfrm>
                <a:off x="472" y="764"/>
                <a:ext cx="236" cy="382"/>
                <a:chOff x="472" y="764"/>
                <a:chExt cx="236" cy="382"/>
              </a:xfrm>
            </p:grpSpPr>
            <p:sp>
              <p:nvSpPr>
                <p:cNvPr id="21811" name="Rectangle 375"/>
                <p:cNvSpPr>
                  <a:spLocks noChangeAspect="1" noChangeArrowheads="1"/>
                </p:cNvSpPr>
                <p:nvPr/>
              </p:nvSpPr>
              <p:spPr bwMode="auto">
                <a:xfrm>
                  <a:off x="515"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12" name="Rectangle 376"/>
                <p:cNvSpPr>
                  <a:spLocks noChangeAspect="1" noChangeArrowheads="1"/>
                </p:cNvSpPr>
                <p:nvPr/>
              </p:nvSpPr>
              <p:spPr bwMode="auto">
                <a:xfrm>
                  <a:off x="472"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96" name="Group 377"/>
              <p:cNvGrpSpPr>
                <a:grpSpLocks noChangeAspect="1"/>
              </p:cNvGrpSpPr>
              <p:nvPr/>
            </p:nvGrpSpPr>
            <p:grpSpPr bwMode="auto">
              <a:xfrm>
                <a:off x="708" y="764"/>
                <a:ext cx="236" cy="382"/>
                <a:chOff x="708" y="764"/>
                <a:chExt cx="236" cy="382"/>
              </a:xfrm>
            </p:grpSpPr>
            <p:sp>
              <p:nvSpPr>
                <p:cNvPr id="21809" name="Rectangle 378"/>
                <p:cNvSpPr>
                  <a:spLocks noChangeAspect="1" noChangeArrowheads="1"/>
                </p:cNvSpPr>
                <p:nvPr/>
              </p:nvSpPr>
              <p:spPr bwMode="auto">
                <a:xfrm>
                  <a:off x="751"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10" name="Rectangle 379"/>
                <p:cNvSpPr>
                  <a:spLocks noChangeAspect="1" noChangeArrowheads="1"/>
                </p:cNvSpPr>
                <p:nvPr/>
              </p:nvSpPr>
              <p:spPr bwMode="auto">
                <a:xfrm>
                  <a:off x="708"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97" name="Group 380"/>
              <p:cNvGrpSpPr>
                <a:grpSpLocks noChangeAspect="1"/>
              </p:cNvGrpSpPr>
              <p:nvPr/>
            </p:nvGrpSpPr>
            <p:grpSpPr bwMode="auto">
              <a:xfrm>
                <a:off x="0" y="1146"/>
                <a:ext cx="236" cy="382"/>
                <a:chOff x="0" y="1146"/>
                <a:chExt cx="236" cy="382"/>
              </a:xfrm>
            </p:grpSpPr>
            <p:sp>
              <p:nvSpPr>
                <p:cNvPr id="21807" name="Rectangle 381"/>
                <p:cNvSpPr>
                  <a:spLocks noChangeAspect="1" noChangeArrowheads="1"/>
                </p:cNvSpPr>
                <p:nvPr/>
              </p:nvSpPr>
              <p:spPr bwMode="auto">
                <a:xfrm>
                  <a:off x="43"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08" name="Rectangle 382"/>
                <p:cNvSpPr>
                  <a:spLocks noChangeAspect="1" noChangeArrowheads="1"/>
                </p:cNvSpPr>
                <p:nvPr/>
              </p:nvSpPr>
              <p:spPr bwMode="auto">
                <a:xfrm>
                  <a:off x="0"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98" name="Group 383"/>
              <p:cNvGrpSpPr>
                <a:grpSpLocks noChangeAspect="1"/>
              </p:cNvGrpSpPr>
              <p:nvPr/>
            </p:nvGrpSpPr>
            <p:grpSpPr bwMode="auto">
              <a:xfrm>
                <a:off x="236" y="1146"/>
                <a:ext cx="236" cy="382"/>
                <a:chOff x="236" y="1146"/>
                <a:chExt cx="236" cy="382"/>
              </a:xfrm>
            </p:grpSpPr>
            <p:sp>
              <p:nvSpPr>
                <p:cNvPr id="21805" name="Rectangle 384"/>
                <p:cNvSpPr>
                  <a:spLocks noChangeAspect="1" noChangeArrowheads="1"/>
                </p:cNvSpPr>
                <p:nvPr/>
              </p:nvSpPr>
              <p:spPr bwMode="auto">
                <a:xfrm>
                  <a:off x="279"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06" name="Rectangle 385"/>
                <p:cNvSpPr>
                  <a:spLocks noChangeAspect="1" noChangeArrowheads="1"/>
                </p:cNvSpPr>
                <p:nvPr/>
              </p:nvSpPr>
              <p:spPr bwMode="auto">
                <a:xfrm>
                  <a:off x="236"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99" name="Group 386"/>
              <p:cNvGrpSpPr>
                <a:grpSpLocks noChangeAspect="1"/>
              </p:cNvGrpSpPr>
              <p:nvPr/>
            </p:nvGrpSpPr>
            <p:grpSpPr bwMode="auto">
              <a:xfrm>
                <a:off x="472" y="1146"/>
                <a:ext cx="236" cy="382"/>
                <a:chOff x="472" y="1146"/>
                <a:chExt cx="236" cy="382"/>
              </a:xfrm>
            </p:grpSpPr>
            <p:sp>
              <p:nvSpPr>
                <p:cNvPr id="21803" name="Rectangle 387"/>
                <p:cNvSpPr>
                  <a:spLocks noChangeAspect="1" noChangeArrowheads="1"/>
                </p:cNvSpPr>
                <p:nvPr/>
              </p:nvSpPr>
              <p:spPr bwMode="auto">
                <a:xfrm>
                  <a:off x="515"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04" name="Rectangle 388"/>
                <p:cNvSpPr>
                  <a:spLocks noChangeAspect="1" noChangeArrowheads="1"/>
                </p:cNvSpPr>
                <p:nvPr/>
              </p:nvSpPr>
              <p:spPr bwMode="auto">
                <a:xfrm>
                  <a:off x="472"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00" name="Group 389"/>
              <p:cNvGrpSpPr>
                <a:grpSpLocks noChangeAspect="1"/>
              </p:cNvGrpSpPr>
              <p:nvPr/>
            </p:nvGrpSpPr>
            <p:grpSpPr bwMode="auto">
              <a:xfrm>
                <a:off x="708" y="1146"/>
                <a:ext cx="236" cy="382"/>
                <a:chOff x="708" y="1146"/>
                <a:chExt cx="236" cy="382"/>
              </a:xfrm>
            </p:grpSpPr>
            <p:sp>
              <p:nvSpPr>
                <p:cNvPr id="21801" name="Rectangle 390"/>
                <p:cNvSpPr>
                  <a:spLocks noChangeAspect="1" noChangeArrowheads="1"/>
                </p:cNvSpPr>
                <p:nvPr/>
              </p:nvSpPr>
              <p:spPr bwMode="auto">
                <a:xfrm>
                  <a:off x="751"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02" name="Rectangle 391"/>
                <p:cNvSpPr>
                  <a:spLocks noChangeAspect="1" noChangeArrowheads="1"/>
                </p:cNvSpPr>
                <p:nvPr/>
              </p:nvSpPr>
              <p:spPr bwMode="auto">
                <a:xfrm>
                  <a:off x="708"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sp>
          <p:nvSpPr>
            <p:cNvPr id="21784" name="Rectangle 392"/>
            <p:cNvSpPr>
              <a:spLocks noChangeAspect="1" noChangeArrowheads="1"/>
            </p:cNvSpPr>
            <p:nvPr/>
          </p:nvSpPr>
          <p:spPr bwMode="auto">
            <a:xfrm>
              <a:off x="-3" y="-3"/>
              <a:ext cx="950" cy="1534"/>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11" name="Group 394"/>
          <p:cNvGrpSpPr/>
          <p:nvPr/>
        </p:nvGrpSpPr>
        <p:grpSpPr bwMode="auto">
          <a:xfrm>
            <a:off x="4953000" y="2676525"/>
            <a:ext cx="1524000" cy="1143000"/>
            <a:chOff x="-3" y="-3"/>
            <a:chExt cx="950" cy="1534"/>
          </a:xfrm>
        </p:grpSpPr>
        <p:grpSp>
          <p:nvGrpSpPr>
            <p:cNvPr id="21733" name="Group 395"/>
            <p:cNvGrpSpPr/>
            <p:nvPr/>
          </p:nvGrpSpPr>
          <p:grpSpPr bwMode="auto">
            <a:xfrm>
              <a:off x="0" y="0"/>
              <a:ext cx="944" cy="1528"/>
              <a:chOff x="0" y="0"/>
              <a:chExt cx="944" cy="1528"/>
            </a:xfrm>
          </p:grpSpPr>
          <p:grpSp>
            <p:nvGrpSpPr>
              <p:cNvPr id="21735" name="Group 396"/>
              <p:cNvGrpSpPr/>
              <p:nvPr/>
            </p:nvGrpSpPr>
            <p:grpSpPr bwMode="auto">
              <a:xfrm>
                <a:off x="0" y="0"/>
                <a:ext cx="236" cy="382"/>
                <a:chOff x="0" y="0"/>
                <a:chExt cx="236" cy="382"/>
              </a:xfrm>
            </p:grpSpPr>
            <p:sp>
              <p:nvSpPr>
                <p:cNvPr id="21781" name="Rectangle 397"/>
                <p:cNvSpPr>
                  <a:spLocks noChangeArrowheads="1"/>
                </p:cNvSpPr>
                <p:nvPr/>
              </p:nvSpPr>
              <p:spPr bwMode="auto">
                <a:xfrm>
                  <a:off x="43"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en-US" sz="1000">
                    <a:latin typeface="仿宋_GB2312" pitchFamily="49" charset="-122"/>
                    <a:ea typeface="宋体" panose="02010600030101010101" pitchFamily="2" charset="-122"/>
                  </a:endParaRPr>
                </a:p>
                <a:p>
                  <a:pPr algn="ctr" eaLnBrk="1" hangingPunct="1"/>
                  <a:endParaRPr lang="zh-CN" altLang="en-US" sz="2400">
                    <a:latin typeface="Times" pitchFamily="18" charset="0"/>
                    <a:ea typeface="宋体" panose="02010600030101010101" pitchFamily="2" charset="-122"/>
                  </a:endParaRPr>
                </a:p>
              </p:txBody>
            </p:sp>
            <p:sp>
              <p:nvSpPr>
                <p:cNvPr id="21782" name="Rectangle 398"/>
                <p:cNvSpPr>
                  <a:spLocks noChangeArrowheads="1"/>
                </p:cNvSpPr>
                <p:nvPr/>
              </p:nvSpPr>
              <p:spPr bwMode="auto">
                <a:xfrm>
                  <a:off x="0"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36" name="Group 399"/>
              <p:cNvGrpSpPr/>
              <p:nvPr/>
            </p:nvGrpSpPr>
            <p:grpSpPr bwMode="auto">
              <a:xfrm>
                <a:off x="236" y="0"/>
                <a:ext cx="236" cy="382"/>
                <a:chOff x="236" y="0"/>
                <a:chExt cx="236" cy="382"/>
              </a:xfrm>
            </p:grpSpPr>
            <p:sp>
              <p:nvSpPr>
                <p:cNvPr id="21779" name="Rectangle 400"/>
                <p:cNvSpPr>
                  <a:spLocks noChangeArrowheads="1"/>
                </p:cNvSpPr>
                <p:nvPr/>
              </p:nvSpPr>
              <p:spPr bwMode="auto">
                <a:xfrm>
                  <a:off x="279"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80" name="Rectangle 401"/>
                <p:cNvSpPr>
                  <a:spLocks noChangeArrowheads="1"/>
                </p:cNvSpPr>
                <p:nvPr/>
              </p:nvSpPr>
              <p:spPr bwMode="auto">
                <a:xfrm>
                  <a:off x="236"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37" name="Group 402"/>
              <p:cNvGrpSpPr/>
              <p:nvPr/>
            </p:nvGrpSpPr>
            <p:grpSpPr bwMode="auto">
              <a:xfrm>
                <a:off x="472" y="0"/>
                <a:ext cx="236" cy="382"/>
                <a:chOff x="472" y="0"/>
                <a:chExt cx="236" cy="382"/>
              </a:xfrm>
            </p:grpSpPr>
            <p:sp>
              <p:nvSpPr>
                <p:cNvPr id="21777" name="Rectangle 403"/>
                <p:cNvSpPr>
                  <a:spLocks noChangeArrowheads="1"/>
                </p:cNvSpPr>
                <p:nvPr/>
              </p:nvSpPr>
              <p:spPr bwMode="auto">
                <a:xfrm>
                  <a:off x="515"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charset="0"/>
                      <a:ea typeface="宋体" panose="02010600030101010101" pitchFamily="2" charset="-122"/>
                      <a:cs typeface="Times New Roman" panose="02020603050405020304" charset="0"/>
                      <a:sym typeface="Symbol" panose="05050102010706020507" pitchFamily="18" charset="2"/>
                    </a:rPr>
                    <a:t></a:t>
                  </a:r>
                  <a:endParaRPr lang="zh-CN" altLang="en-US" sz="2400">
                    <a:latin typeface="Times" pitchFamily="18" charset="0"/>
                    <a:ea typeface="宋体" panose="02010600030101010101" pitchFamily="2" charset="-122"/>
                    <a:cs typeface="Times New Roman" panose="02020603050405020304" charset="0"/>
                  </a:endParaRPr>
                </a:p>
              </p:txBody>
            </p:sp>
            <p:sp>
              <p:nvSpPr>
                <p:cNvPr id="21778" name="Rectangle 404"/>
                <p:cNvSpPr>
                  <a:spLocks noChangeArrowheads="1"/>
                </p:cNvSpPr>
                <p:nvPr/>
              </p:nvSpPr>
              <p:spPr bwMode="auto">
                <a:xfrm>
                  <a:off x="472"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38" name="Group 405"/>
              <p:cNvGrpSpPr/>
              <p:nvPr/>
            </p:nvGrpSpPr>
            <p:grpSpPr bwMode="auto">
              <a:xfrm>
                <a:off x="708" y="0"/>
                <a:ext cx="236" cy="382"/>
                <a:chOff x="708" y="0"/>
                <a:chExt cx="236" cy="382"/>
              </a:xfrm>
            </p:grpSpPr>
            <p:sp>
              <p:nvSpPr>
                <p:cNvPr id="21775" name="Rectangle 406"/>
                <p:cNvSpPr>
                  <a:spLocks noChangeArrowheads="1"/>
                </p:cNvSpPr>
                <p:nvPr/>
              </p:nvSpPr>
              <p:spPr bwMode="auto">
                <a:xfrm>
                  <a:off x="751"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76" name="Rectangle 407"/>
                <p:cNvSpPr>
                  <a:spLocks noChangeArrowheads="1"/>
                </p:cNvSpPr>
                <p:nvPr/>
              </p:nvSpPr>
              <p:spPr bwMode="auto">
                <a:xfrm>
                  <a:off x="708"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39" name="Group 408"/>
              <p:cNvGrpSpPr/>
              <p:nvPr/>
            </p:nvGrpSpPr>
            <p:grpSpPr bwMode="auto">
              <a:xfrm>
                <a:off x="0" y="382"/>
                <a:ext cx="236" cy="382"/>
                <a:chOff x="0" y="382"/>
                <a:chExt cx="236" cy="382"/>
              </a:xfrm>
            </p:grpSpPr>
            <p:sp>
              <p:nvSpPr>
                <p:cNvPr id="21773" name="Rectangle 409"/>
                <p:cNvSpPr>
                  <a:spLocks noChangeArrowheads="1"/>
                </p:cNvSpPr>
                <p:nvPr/>
              </p:nvSpPr>
              <p:spPr bwMode="auto">
                <a:xfrm>
                  <a:off x="43"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sz="1000">
                      <a:latin typeface="Times" pitchFamily="18" charset="0"/>
                      <a:ea typeface="宋体" panose="02010600030101010101" pitchFamily="2" charset="-122"/>
                    </a:rPr>
                    <a:t> </a:t>
                  </a:r>
                </a:p>
                <a:p>
                  <a:pPr algn="ctr" eaLnBrk="1" hangingPunct="1"/>
                  <a:endParaRPr lang="zh-CN" altLang="en-US" sz="2400">
                    <a:latin typeface="Times" pitchFamily="18" charset="0"/>
                    <a:ea typeface="宋体" panose="02010600030101010101" pitchFamily="2" charset="-122"/>
                  </a:endParaRPr>
                </a:p>
              </p:txBody>
            </p:sp>
            <p:sp>
              <p:nvSpPr>
                <p:cNvPr id="21774" name="Rectangle 410"/>
                <p:cNvSpPr>
                  <a:spLocks noChangeArrowheads="1"/>
                </p:cNvSpPr>
                <p:nvPr/>
              </p:nvSpPr>
              <p:spPr bwMode="auto">
                <a:xfrm>
                  <a:off x="0"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40" name="Group 411"/>
              <p:cNvGrpSpPr/>
              <p:nvPr/>
            </p:nvGrpSpPr>
            <p:grpSpPr bwMode="auto">
              <a:xfrm>
                <a:off x="236" y="382"/>
                <a:ext cx="236" cy="382"/>
                <a:chOff x="236" y="382"/>
                <a:chExt cx="236" cy="382"/>
              </a:xfrm>
            </p:grpSpPr>
            <p:sp>
              <p:nvSpPr>
                <p:cNvPr id="21771" name="Rectangle 412"/>
                <p:cNvSpPr>
                  <a:spLocks noChangeArrowheads="1"/>
                </p:cNvSpPr>
                <p:nvPr/>
              </p:nvSpPr>
              <p:spPr bwMode="auto">
                <a:xfrm>
                  <a:off x="279"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72" name="Rectangle 413"/>
                <p:cNvSpPr>
                  <a:spLocks noChangeArrowheads="1"/>
                </p:cNvSpPr>
                <p:nvPr/>
              </p:nvSpPr>
              <p:spPr bwMode="auto">
                <a:xfrm>
                  <a:off x="236"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41" name="Group 414"/>
              <p:cNvGrpSpPr/>
              <p:nvPr/>
            </p:nvGrpSpPr>
            <p:grpSpPr bwMode="auto">
              <a:xfrm>
                <a:off x="472" y="382"/>
                <a:ext cx="236" cy="382"/>
                <a:chOff x="472" y="382"/>
                <a:chExt cx="236" cy="382"/>
              </a:xfrm>
            </p:grpSpPr>
            <p:sp>
              <p:nvSpPr>
                <p:cNvPr id="21769" name="Rectangle 415"/>
                <p:cNvSpPr>
                  <a:spLocks noChangeArrowheads="1"/>
                </p:cNvSpPr>
                <p:nvPr/>
              </p:nvSpPr>
              <p:spPr bwMode="auto">
                <a:xfrm>
                  <a:off x="515"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70" name="Rectangle 416"/>
                <p:cNvSpPr>
                  <a:spLocks noChangeArrowheads="1"/>
                </p:cNvSpPr>
                <p:nvPr/>
              </p:nvSpPr>
              <p:spPr bwMode="auto">
                <a:xfrm>
                  <a:off x="472"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42" name="Group 417"/>
              <p:cNvGrpSpPr/>
              <p:nvPr/>
            </p:nvGrpSpPr>
            <p:grpSpPr bwMode="auto">
              <a:xfrm>
                <a:off x="708" y="382"/>
                <a:ext cx="236" cy="382"/>
                <a:chOff x="708" y="382"/>
                <a:chExt cx="236" cy="382"/>
              </a:xfrm>
            </p:grpSpPr>
            <p:sp>
              <p:nvSpPr>
                <p:cNvPr id="21767" name="Rectangle 418"/>
                <p:cNvSpPr>
                  <a:spLocks noChangeArrowheads="1"/>
                </p:cNvSpPr>
                <p:nvPr/>
              </p:nvSpPr>
              <p:spPr bwMode="auto">
                <a:xfrm>
                  <a:off x="751"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68" name="Rectangle 419"/>
                <p:cNvSpPr>
                  <a:spLocks noChangeArrowheads="1"/>
                </p:cNvSpPr>
                <p:nvPr/>
              </p:nvSpPr>
              <p:spPr bwMode="auto">
                <a:xfrm>
                  <a:off x="708"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43" name="Group 420"/>
              <p:cNvGrpSpPr/>
              <p:nvPr/>
            </p:nvGrpSpPr>
            <p:grpSpPr bwMode="auto">
              <a:xfrm>
                <a:off x="0" y="764"/>
                <a:ext cx="236" cy="382"/>
                <a:chOff x="0" y="764"/>
                <a:chExt cx="236" cy="382"/>
              </a:xfrm>
            </p:grpSpPr>
            <p:sp>
              <p:nvSpPr>
                <p:cNvPr id="21765" name="Rectangle 421"/>
                <p:cNvSpPr>
                  <a:spLocks noChangeArrowheads="1"/>
                </p:cNvSpPr>
                <p:nvPr/>
              </p:nvSpPr>
              <p:spPr bwMode="auto">
                <a:xfrm>
                  <a:off x="43"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66" name="Rectangle 422"/>
                <p:cNvSpPr>
                  <a:spLocks noChangeArrowheads="1"/>
                </p:cNvSpPr>
                <p:nvPr/>
              </p:nvSpPr>
              <p:spPr bwMode="auto">
                <a:xfrm>
                  <a:off x="0"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44" name="Group 423"/>
              <p:cNvGrpSpPr/>
              <p:nvPr/>
            </p:nvGrpSpPr>
            <p:grpSpPr bwMode="auto">
              <a:xfrm>
                <a:off x="236" y="764"/>
                <a:ext cx="236" cy="382"/>
                <a:chOff x="236" y="764"/>
                <a:chExt cx="236" cy="382"/>
              </a:xfrm>
            </p:grpSpPr>
            <p:sp>
              <p:nvSpPr>
                <p:cNvPr id="21763" name="Rectangle 424"/>
                <p:cNvSpPr>
                  <a:spLocks noChangeArrowheads="1"/>
                </p:cNvSpPr>
                <p:nvPr/>
              </p:nvSpPr>
              <p:spPr bwMode="auto">
                <a:xfrm>
                  <a:off x="279"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64" name="Rectangle 425"/>
                <p:cNvSpPr>
                  <a:spLocks noChangeArrowheads="1"/>
                </p:cNvSpPr>
                <p:nvPr/>
              </p:nvSpPr>
              <p:spPr bwMode="auto">
                <a:xfrm>
                  <a:off x="236"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45" name="Group 426"/>
              <p:cNvGrpSpPr/>
              <p:nvPr/>
            </p:nvGrpSpPr>
            <p:grpSpPr bwMode="auto">
              <a:xfrm>
                <a:off x="472" y="764"/>
                <a:ext cx="236" cy="382"/>
                <a:chOff x="472" y="764"/>
                <a:chExt cx="236" cy="382"/>
              </a:xfrm>
            </p:grpSpPr>
            <p:sp>
              <p:nvSpPr>
                <p:cNvPr id="21761" name="Rectangle 427"/>
                <p:cNvSpPr>
                  <a:spLocks noChangeArrowheads="1"/>
                </p:cNvSpPr>
                <p:nvPr/>
              </p:nvSpPr>
              <p:spPr bwMode="auto">
                <a:xfrm>
                  <a:off x="515"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62" name="Rectangle 428"/>
                <p:cNvSpPr>
                  <a:spLocks noChangeArrowheads="1"/>
                </p:cNvSpPr>
                <p:nvPr/>
              </p:nvSpPr>
              <p:spPr bwMode="auto">
                <a:xfrm>
                  <a:off x="472"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46" name="Group 429"/>
              <p:cNvGrpSpPr/>
              <p:nvPr/>
            </p:nvGrpSpPr>
            <p:grpSpPr bwMode="auto">
              <a:xfrm>
                <a:off x="708" y="764"/>
                <a:ext cx="236" cy="382"/>
                <a:chOff x="708" y="764"/>
                <a:chExt cx="236" cy="382"/>
              </a:xfrm>
            </p:grpSpPr>
            <p:sp>
              <p:nvSpPr>
                <p:cNvPr id="21759" name="Rectangle 430"/>
                <p:cNvSpPr>
                  <a:spLocks noChangeArrowheads="1"/>
                </p:cNvSpPr>
                <p:nvPr/>
              </p:nvSpPr>
              <p:spPr bwMode="auto">
                <a:xfrm>
                  <a:off x="751"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60" name="Rectangle 431"/>
                <p:cNvSpPr>
                  <a:spLocks noChangeArrowheads="1"/>
                </p:cNvSpPr>
                <p:nvPr/>
              </p:nvSpPr>
              <p:spPr bwMode="auto">
                <a:xfrm>
                  <a:off x="708"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47" name="Group 432"/>
              <p:cNvGrpSpPr/>
              <p:nvPr/>
            </p:nvGrpSpPr>
            <p:grpSpPr bwMode="auto">
              <a:xfrm>
                <a:off x="0" y="1146"/>
                <a:ext cx="236" cy="382"/>
                <a:chOff x="0" y="1146"/>
                <a:chExt cx="236" cy="382"/>
              </a:xfrm>
            </p:grpSpPr>
            <p:sp>
              <p:nvSpPr>
                <p:cNvPr id="21757" name="Rectangle 433"/>
                <p:cNvSpPr>
                  <a:spLocks noChangeArrowheads="1"/>
                </p:cNvSpPr>
                <p:nvPr/>
              </p:nvSpPr>
              <p:spPr bwMode="auto">
                <a:xfrm>
                  <a:off x="43"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58" name="Rectangle 434"/>
                <p:cNvSpPr>
                  <a:spLocks noChangeArrowheads="1"/>
                </p:cNvSpPr>
                <p:nvPr/>
              </p:nvSpPr>
              <p:spPr bwMode="auto">
                <a:xfrm>
                  <a:off x="0"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48" name="Group 435"/>
              <p:cNvGrpSpPr/>
              <p:nvPr/>
            </p:nvGrpSpPr>
            <p:grpSpPr bwMode="auto">
              <a:xfrm>
                <a:off x="236" y="1146"/>
                <a:ext cx="236" cy="382"/>
                <a:chOff x="236" y="1146"/>
                <a:chExt cx="236" cy="382"/>
              </a:xfrm>
            </p:grpSpPr>
            <p:sp>
              <p:nvSpPr>
                <p:cNvPr id="21755" name="Rectangle 436"/>
                <p:cNvSpPr>
                  <a:spLocks noChangeArrowheads="1"/>
                </p:cNvSpPr>
                <p:nvPr/>
              </p:nvSpPr>
              <p:spPr bwMode="auto">
                <a:xfrm>
                  <a:off x="279"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56" name="Rectangle 437"/>
                <p:cNvSpPr>
                  <a:spLocks noChangeArrowheads="1"/>
                </p:cNvSpPr>
                <p:nvPr/>
              </p:nvSpPr>
              <p:spPr bwMode="auto">
                <a:xfrm>
                  <a:off x="236"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49" name="Group 438"/>
              <p:cNvGrpSpPr/>
              <p:nvPr/>
            </p:nvGrpSpPr>
            <p:grpSpPr bwMode="auto">
              <a:xfrm>
                <a:off x="472" y="1146"/>
                <a:ext cx="236" cy="382"/>
                <a:chOff x="472" y="1146"/>
                <a:chExt cx="236" cy="382"/>
              </a:xfrm>
            </p:grpSpPr>
            <p:sp>
              <p:nvSpPr>
                <p:cNvPr id="21753" name="Rectangle 439"/>
                <p:cNvSpPr>
                  <a:spLocks noChangeArrowheads="1"/>
                </p:cNvSpPr>
                <p:nvPr/>
              </p:nvSpPr>
              <p:spPr bwMode="auto">
                <a:xfrm>
                  <a:off x="515"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54" name="Rectangle 440"/>
                <p:cNvSpPr>
                  <a:spLocks noChangeArrowheads="1"/>
                </p:cNvSpPr>
                <p:nvPr/>
              </p:nvSpPr>
              <p:spPr bwMode="auto">
                <a:xfrm>
                  <a:off x="472"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50" name="Group 441"/>
              <p:cNvGrpSpPr/>
              <p:nvPr/>
            </p:nvGrpSpPr>
            <p:grpSpPr bwMode="auto">
              <a:xfrm>
                <a:off x="708" y="1146"/>
                <a:ext cx="236" cy="382"/>
                <a:chOff x="708" y="1146"/>
                <a:chExt cx="236" cy="382"/>
              </a:xfrm>
            </p:grpSpPr>
            <p:sp>
              <p:nvSpPr>
                <p:cNvPr id="21751" name="Rectangle 442"/>
                <p:cNvSpPr>
                  <a:spLocks noChangeArrowheads="1"/>
                </p:cNvSpPr>
                <p:nvPr/>
              </p:nvSpPr>
              <p:spPr bwMode="auto">
                <a:xfrm>
                  <a:off x="751"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52" name="Rectangle 443"/>
                <p:cNvSpPr>
                  <a:spLocks noChangeArrowheads="1"/>
                </p:cNvSpPr>
                <p:nvPr/>
              </p:nvSpPr>
              <p:spPr bwMode="auto">
                <a:xfrm>
                  <a:off x="708"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sp>
          <p:nvSpPr>
            <p:cNvPr id="21734" name="Rectangle 444"/>
            <p:cNvSpPr>
              <a:spLocks noChangeArrowheads="1"/>
            </p:cNvSpPr>
            <p:nvPr/>
          </p:nvSpPr>
          <p:spPr bwMode="auto">
            <a:xfrm>
              <a:off x="-3" y="-3"/>
              <a:ext cx="950" cy="1534"/>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12" name="Group 445"/>
          <p:cNvGrpSpPr/>
          <p:nvPr/>
        </p:nvGrpSpPr>
        <p:grpSpPr bwMode="auto">
          <a:xfrm>
            <a:off x="1066800" y="4429125"/>
            <a:ext cx="1524000" cy="1143000"/>
            <a:chOff x="-3" y="-3"/>
            <a:chExt cx="950" cy="1534"/>
          </a:xfrm>
        </p:grpSpPr>
        <p:grpSp>
          <p:nvGrpSpPr>
            <p:cNvPr id="21683" name="Group 446"/>
            <p:cNvGrpSpPr/>
            <p:nvPr/>
          </p:nvGrpSpPr>
          <p:grpSpPr bwMode="auto">
            <a:xfrm>
              <a:off x="0" y="0"/>
              <a:ext cx="944" cy="1528"/>
              <a:chOff x="0" y="0"/>
              <a:chExt cx="944" cy="1528"/>
            </a:xfrm>
          </p:grpSpPr>
          <p:grpSp>
            <p:nvGrpSpPr>
              <p:cNvPr id="21685" name="Group 447"/>
              <p:cNvGrpSpPr/>
              <p:nvPr/>
            </p:nvGrpSpPr>
            <p:grpSpPr bwMode="auto">
              <a:xfrm>
                <a:off x="0" y="0"/>
                <a:ext cx="236" cy="382"/>
                <a:chOff x="0" y="0"/>
                <a:chExt cx="236" cy="382"/>
              </a:xfrm>
            </p:grpSpPr>
            <p:sp>
              <p:nvSpPr>
                <p:cNvPr id="21731" name="Rectangle 448"/>
                <p:cNvSpPr>
                  <a:spLocks noChangeArrowheads="1"/>
                </p:cNvSpPr>
                <p:nvPr/>
              </p:nvSpPr>
              <p:spPr bwMode="auto">
                <a:xfrm>
                  <a:off x="43"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en-US" sz="1000">
                    <a:latin typeface="仿宋_GB2312" pitchFamily="49" charset="-122"/>
                    <a:ea typeface="宋体" panose="02010600030101010101" pitchFamily="2" charset="-122"/>
                  </a:endParaRPr>
                </a:p>
                <a:p>
                  <a:pPr algn="ctr" eaLnBrk="1" hangingPunct="1"/>
                  <a:endParaRPr lang="zh-CN" altLang="en-US" sz="2400">
                    <a:latin typeface="Times" pitchFamily="18" charset="0"/>
                    <a:ea typeface="宋体" panose="02010600030101010101" pitchFamily="2" charset="-122"/>
                  </a:endParaRPr>
                </a:p>
              </p:txBody>
            </p:sp>
            <p:sp>
              <p:nvSpPr>
                <p:cNvPr id="21732" name="Rectangle 449"/>
                <p:cNvSpPr>
                  <a:spLocks noChangeArrowheads="1"/>
                </p:cNvSpPr>
                <p:nvPr/>
              </p:nvSpPr>
              <p:spPr bwMode="auto">
                <a:xfrm>
                  <a:off x="0"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86" name="Group 450"/>
              <p:cNvGrpSpPr/>
              <p:nvPr/>
            </p:nvGrpSpPr>
            <p:grpSpPr bwMode="auto">
              <a:xfrm>
                <a:off x="236" y="0"/>
                <a:ext cx="236" cy="382"/>
                <a:chOff x="236" y="0"/>
                <a:chExt cx="236" cy="382"/>
              </a:xfrm>
            </p:grpSpPr>
            <p:sp>
              <p:nvSpPr>
                <p:cNvPr id="21729" name="Rectangle 451"/>
                <p:cNvSpPr>
                  <a:spLocks noChangeArrowheads="1"/>
                </p:cNvSpPr>
                <p:nvPr/>
              </p:nvSpPr>
              <p:spPr bwMode="auto">
                <a:xfrm>
                  <a:off x="279"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charset="0"/>
                      <a:ea typeface="宋体" panose="02010600030101010101" pitchFamily="2" charset="-122"/>
                      <a:cs typeface="Times New Roman" panose="02020603050405020304" charset="0"/>
                      <a:sym typeface="Symbol" panose="05050102010706020507" pitchFamily="18" charset="2"/>
                    </a:rPr>
                    <a:t></a:t>
                  </a:r>
                  <a:endParaRPr lang="zh-CN" altLang="en-US" sz="2400">
                    <a:latin typeface="Times" pitchFamily="18" charset="0"/>
                    <a:ea typeface="宋体" panose="02010600030101010101" pitchFamily="2" charset="-122"/>
                    <a:cs typeface="Times New Roman" panose="02020603050405020304" charset="0"/>
                  </a:endParaRPr>
                </a:p>
                <a:p>
                  <a:pPr algn="ctr" eaLnBrk="1" hangingPunct="1"/>
                  <a:r>
                    <a:rPr lang="zh-CN" altLang="en-US" sz="1000">
                      <a:latin typeface="Times" pitchFamily="18" charset="0"/>
                      <a:ea typeface="宋体" panose="02010600030101010101" pitchFamily="2" charset="-122"/>
                      <a:cs typeface="Times New Roman" panose="02020603050405020304" charset="0"/>
                    </a:rPr>
                    <a:t>  </a:t>
                  </a:r>
                </a:p>
                <a:p>
                  <a:pPr algn="just" eaLnBrk="1" hangingPunct="1"/>
                  <a:endParaRPr lang="zh-CN" altLang="en-US" sz="2400">
                    <a:latin typeface="Times" pitchFamily="18" charset="0"/>
                    <a:ea typeface="宋体" panose="02010600030101010101" pitchFamily="2" charset="-122"/>
                    <a:cs typeface="Times New Roman" panose="02020603050405020304" charset="0"/>
                  </a:endParaRPr>
                </a:p>
              </p:txBody>
            </p:sp>
            <p:sp>
              <p:nvSpPr>
                <p:cNvPr id="21730" name="Rectangle 452"/>
                <p:cNvSpPr>
                  <a:spLocks noChangeArrowheads="1"/>
                </p:cNvSpPr>
                <p:nvPr/>
              </p:nvSpPr>
              <p:spPr bwMode="auto">
                <a:xfrm>
                  <a:off x="236"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87" name="Group 453"/>
              <p:cNvGrpSpPr/>
              <p:nvPr/>
            </p:nvGrpSpPr>
            <p:grpSpPr bwMode="auto">
              <a:xfrm>
                <a:off x="472" y="0"/>
                <a:ext cx="236" cy="382"/>
                <a:chOff x="472" y="0"/>
                <a:chExt cx="236" cy="382"/>
              </a:xfrm>
            </p:grpSpPr>
            <p:sp>
              <p:nvSpPr>
                <p:cNvPr id="21727" name="Rectangle 454"/>
                <p:cNvSpPr>
                  <a:spLocks noChangeArrowheads="1"/>
                </p:cNvSpPr>
                <p:nvPr/>
              </p:nvSpPr>
              <p:spPr bwMode="auto">
                <a:xfrm>
                  <a:off x="515"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28" name="Rectangle 455"/>
                <p:cNvSpPr>
                  <a:spLocks noChangeArrowheads="1"/>
                </p:cNvSpPr>
                <p:nvPr/>
              </p:nvSpPr>
              <p:spPr bwMode="auto">
                <a:xfrm>
                  <a:off x="472"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88" name="Group 456"/>
              <p:cNvGrpSpPr/>
              <p:nvPr/>
            </p:nvGrpSpPr>
            <p:grpSpPr bwMode="auto">
              <a:xfrm>
                <a:off x="708" y="0"/>
                <a:ext cx="236" cy="382"/>
                <a:chOff x="708" y="0"/>
                <a:chExt cx="236" cy="382"/>
              </a:xfrm>
            </p:grpSpPr>
            <p:sp>
              <p:nvSpPr>
                <p:cNvPr id="21725" name="Rectangle 457"/>
                <p:cNvSpPr>
                  <a:spLocks noChangeArrowheads="1"/>
                </p:cNvSpPr>
                <p:nvPr/>
              </p:nvSpPr>
              <p:spPr bwMode="auto">
                <a:xfrm>
                  <a:off x="751"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26" name="Rectangle 458"/>
                <p:cNvSpPr>
                  <a:spLocks noChangeArrowheads="1"/>
                </p:cNvSpPr>
                <p:nvPr/>
              </p:nvSpPr>
              <p:spPr bwMode="auto">
                <a:xfrm>
                  <a:off x="708"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89" name="Group 459"/>
              <p:cNvGrpSpPr/>
              <p:nvPr/>
            </p:nvGrpSpPr>
            <p:grpSpPr bwMode="auto">
              <a:xfrm>
                <a:off x="0" y="382"/>
                <a:ext cx="236" cy="382"/>
                <a:chOff x="0" y="382"/>
                <a:chExt cx="236" cy="382"/>
              </a:xfrm>
            </p:grpSpPr>
            <p:sp>
              <p:nvSpPr>
                <p:cNvPr id="21723" name="Rectangle 460"/>
                <p:cNvSpPr>
                  <a:spLocks noChangeArrowheads="1"/>
                </p:cNvSpPr>
                <p:nvPr/>
              </p:nvSpPr>
              <p:spPr bwMode="auto">
                <a:xfrm>
                  <a:off x="43"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charset="0"/>
                      <a:ea typeface="宋体" panose="02010600030101010101" pitchFamily="2" charset="-122"/>
                      <a:cs typeface="Times New Roman" panose="02020603050405020304" charset="0"/>
                      <a:sym typeface="Symbol" panose="05050102010706020507" pitchFamily="18" charset="2"/>
                    </a:rPr>
                    <a:t></a:t>
                  </a:r>
                  <a:endParaRPr lang="zh-CN" altLang="en-US" sz="2400">
                    <a:latin typeface="Times" pitchFamily="18" charset="0"/>
                    <a:ea typeface="宋体" panose="02010600030101010101" pitchFamily="2" charset="-122"/>
                    <a:cs typeface="Times New Roman" panose="02020603050405020304" charset="0"/>
                  </a:endParaRPr>
                </a:p>
                <a:p>
                  <a:pPr algn="ctr" eaLnBrk="1" hangingPunct="1"/>
                  <a:endParaRPr lang="zh-CN" altLang="en-US">
                    <a:latin typeface="Times New Roman" panose="02020603050405020304" charset="0"/>
                    <a:ea typeface="宋体" panose="02010600030101010101" pitchFamily="2" charset="-122"/>
                    <a:cs typeface="Times New Roman" panose="02020603050405020304" charset="0"/>
                  </a:endParaRPr>
                </a:p>
              </p:txBody>
            </p:sp>
            <p:sp>
              <p:nvSpPr>
                <p:cNvPr id="21724" name="Rectangle 461"/>
                <p:cNvSpPr>
                  <a:spLocks noChangeArrowheads="1"/>
                </p:cNvSpPr>
                <p:nvPr/>
              </p:nvSpPr>
              <p:spPr bwMode="auto">
                <a:xfrm>
                  <a:off x="0"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90" name="Group 462"/>
              <p:cNvGrpSpPr/>
              <p:nvPr/>
            </p:nvGrpSpPr>
            <p:grpSpPr bwMode="auto">
              <a:xfrm>
                <a:off x="236" y="382"/>
                <a:ext cx="236" cy="382"/>
                <a:chOff x="236" y="382"/>
                <a:chExt cx="236" cy="382"/>
              </a:xfrm>
            </p:grpSpPr>
            <p:sp>
              <p:nvSpPr>
                <p:cNvPr id="21721" name="Rectangle 463"/>
                <p:cNvSpPr>
                  <a:spLocks noChangeArrowheads="1"/>
                </p:cNvSpPr>
                <p:nvPr/>
              </p:nvSpPr>
              <p:spPr bwMode="auto">
                <a:xfrm>
                  <a:off x="279"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22" name="Rectangle 464"/>
                <p:cNvSpPr>
                  <a:spLocks noChangeArrowheads="1"/>
                </p:cNvSpPr>
                <p:nvPr/>
              </p:nvSpPr>
              <p:spPr bwMode="auto">
                <a:xfrm>
                  <a:off x="236"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91" name="Group 465"/>
              <p:cNvGrpSpPr/>
              <p:nvPr/>
            </p:nvGrpSpPr>
            <p:grpSpPr bwMode="auto">
              <a:xfrm>
                <a:off x="472" y="382"/>
                <a:ext cx="236" cy="382"/>
                <a:chOff x="472" y="382"/>
                <a:chExt cx="236" cy="382"/>
              </a:xfrm>
            </p:grpSpPr>
            <p:sp>
              <p:nvSpPr>
                <p:cNvPr id="21719" name="Rectangle 466"/>
                <p:cNvSpPr>
                  <a:spLocks noChangeArrowheads="1"/>
                </p:cNvSpPr>
                <p:nvPr/>
              </p:nvSpPr>
              <p:spPr bwMode="auto">
                <a:xfrm>
                  <a:off x="515"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20" name="Rectangle 467"/>
                <p:cNvSpPr>
                  <a:spLocks noChangeArrowheads="1"/>
                </p:cNvSpPr>
                <p:nvPr/>
              </p:nvSpPr>
              <p:spPr bwMode="auto">
                <a:xfrm>
                  <a:off x="472"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92" name="Group 468"/>
              <p:cNvGrpSpPr/>
              <p:nvPr/>
            </p:nvGrpSpPr>
            <p:grpSpPr bwMode="auto">
              <a:xfrm>
                <a:off x="708" y="382"/>
                <a:ext cx="236" cy="382"/>
                <a:chOff x="708" y="382"/>
                <a:chExt cx="236" cy="382"/>
              </a:xfrm>
            </p:grpSpPr>
            <p:sp>
              <p:nvSpPr>
                <p:cNvPr id="21717" name="Rectangle 469"/>
                <p:cNvSpPr>
                  <a:spLocks noChangeArrowheads="1"/>
                </p:cNvSpPr>
                <p:nvPr/>
              </p:nvSpPr>
              <p:spPr bwMode="auto">
                <a:xfrm>
                  <a:off x="751"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18" name="Rectangle 470"/>
                <p:cNvSpPr>
                  <a:spLocks noChangeArrowheads="1"/>
                </p:cNvSpPr>
                <p:nvPr/>
              </p:nvSpPr>
              <p:spPr bwMode="auto">
                <a:xfrm>
                  <a:off x="708"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93" name="Group 471"/>
              <p:cNvGrpSpPr/>
              <p:nvPr/>
            </p:nvGrpSpPr>
            <p:grpSpPr bwMode="auto">
              <a:xfrm>
                <a:off x="0" y="764"/>
                <a:ext cx="236" cy="382"/>
                <a:chOff x="0" y="764"/>
                <a:chExt cx="236" cy="382"/>
              </a:xfrm>
            </p:grpSpPr>
            <p:sp>
              <p:nvSpPr>
                <p:cNvPr id="21715" name="Rectangle 472"/>
                <p:cNvSpPr>
                  <a:spLocks noChangeArrowheads="1"/>
                </p:cNvSpPr>
                <p:nvPr/>
              </p:nvSpPr>
              <p:spPr bwMode="auto">
                <a:xfrm>
                  <a:off x="43"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16" name="Rectangle 473"/>
                <p:cNvSpPr>
                  <a:spLocks noChangeArrowheads="1"/>
                </p:cNvSpPr>
                <p:nvPr/>
              </p:nvSpPr>
              <p:spPr bwMode="auto">
                <a:xfrm>
                  <a:off x="0"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94" name="Group 474"/>
              <p:cNvGrpSpPr/>
              <p:nvPr/>
            </p:nvGrpSpPr>
            <p:grpSpPr bwMode="auto">
              <a:xfrm>
                <a:off x="236" y="764"/>
                <a:ext cx="236" cy="382"/>
                <a:chOff x="236" y="764"/>
                <a:chExt cx="236" cy="382"/>
              </a:xfrm>
            </p:grpSpPr>
            <p:sp>
              <p:nvSpPr>
                <p:cNvPr id="21713" name="Rectangle 475"/>
                <p:cNvSpPr>
                  <a:spLocks noChangeArrowheads="1"/>
                </p:cNvSpPr>
                <p:nvPr/>
              </p:nvSpPr>
              <p:spPr bwMode="auto">
                <a:xfrm>
                  <a:off x="279"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14" name="Rectangle 476"/>
                <p:cNvSpPr>
                  <a:spLocks noChangeArrowheads="1"/>
                </p:cNvSpPr>
                <p:nvPr/>
              </p:nvSpPr>
              <p:spPr bwMode="auto">
                <a:xfrm>
                  <a:off x="236"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95" name="Group 477"/>
              <p:cNvGrpSpPr/>
              <p:nvPr/>
            </p:nvGrpSpPr>
            <p:grpSpPr bwMode="auto">
              <a:xfrm>
                <a:off x="472" y="764"/>
                <a:ext cx="236" cy="382"/>
                <a:chOff x="472" y="764"/>
                <a:chExt cx="236" cy="382"/>
              </a:xfrm>
            </p:grpSpPr>
            <p:sp>
              <p:nvSpPr>
                <p:cNvPr id="21711" name="Rectangle 478"/>
                <p:cNvSpPr>
                  <a:spLocks noChangeArrowheads="1"/>
                </p:cNvSpPr>
                <p:nvPr/>
              </p:nvSpPr>
              <p:spPr bwMode="auto">
                <a:xfrm>
                  <a:off x="515"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12" name="Rectangle 479"/>
                <p:cNvSpPr>
                  <a:spLocks noChangeArrowheads="1"/>
                </p:cNvSpPr>
                <p:nvPr/>
              </p:nvSpPr>
              <p:spPr bwMode="auto">
                <a:xfrm>
                  <a:off x="472"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96" name="Group 480"/>
              <p:cNvGrpSpPr/>
              <p:nvPr/>
            </p:nvGrpSpPr>
            <p:grpSpPr bwMode="auto">
              <a:xfrm>
                <a:off x="708" y="764"/>
                <a:ext cx="236" cy="382"/>
                <a:chOff x="708" y="764"/>
                <a:chExt cx="236" cy="382"/>
              </a:xfrm>
            </p:grpSpPr>
            <p:sp>
              <p:nvSpPr>
                <p:cNvPr id="21709" name="Rectangle 481"/>
                <p:cNvSpPr>
                  <a:spLocks noChangeArrowheads="1"/>
                </p:cNvSpPr>
                <p:nvPr/>
              </p:nvSpPr>
              <p:spPr bwMode="auto">
                <a:xfrm>
                  <a:off x="751"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10" name="Rectangle 482"/>
                <p:cNvSpPr>
                  <a:spLocks noChangeArrowheads="1"/>
                </p:cNvSpPr>
                <p:nvPr/>
              </p:nvSpPr>
              <p:spPr bwMode="auto">
                <a:xfrm>
                  <a:off x="708"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97" name="Group 483"/>
              <p:cNvGrpSpPr/>
              <p:nvPr/>
            </p:nvGrpSpPr>
            <p:grpSpPr bwMode="auto">
              <a:xfrm>
                <a:off x="0" y="1146"/>
                <a:ext cx="236" cy="382"/>
                <a:chOff x="0" y="1146"/>
                <a:chExt cx="236" cy="382"/>
              </a:xfrm>
            </p:grpSpPr>
            <p:sp>
              <p:nvSpPr>
                <p:cNvPr id="21707" name="Rectangle 484"/>
                <p:cNvSpPr>
                  <a:spLocks noChangeArrowheads="1"/>
                </p:cNvSpPr>
                <p:nvPr/>
              </p:nvSpPr>
              <p:spPr bwMode="auto">
                <a:xfrm>
                  <a:off x="43"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08" name="Rectangle 485"/>
                <p:cNvSpPr>
                  <a:spLocks noChangeArrowheads="1"/>
                </p:cNvSpPr>
                <p:nvPr/>
              </p:nvSpPr>
              <p:spPr bwMode="auto">
                <a:xfrm>
                  <a:off x="0"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98" name="Group 486"/>
              <p:cNvGrpSpPr/>
              <p:nvPr/>
            </p:nvGrpSpPr>
            <p:grpSpPr bwMode="auto">
              <a:xfrm>
                <a:off x="236" y="1146"/>
                <a:ext cx="236" cy="382"/>
                <a:chOff x="236" y="1146"/>
                <a:chExt cx="236" cy="382"/>
              </a:xfrm>
            </p:grpSpPr>
            <p:sp>
              <p:nvSpPr>
                <p:cNvPr id="21705" name="Rectangle 487"/>
                <p:cNvSpPr>
                  <a:spLocks noChangeArrowheads="1"/>
                </p:cNvSpPr>
                <p:nvPr/>
              </p:nvSpPr>
              <p:spPr bwMode="auto">
                <a:xfrm>
                  <a:off x="279"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06" name="Rectangle 488"/>
                <p:cNvSpPr>
                  <a:spLocks noChangeArrowheads="1"/>
                </p:cNvSpPr>
                <p:nvPr/>
              </p:nvSpPr>
              <p:spPr bwMode="auto">
                <a:xfrm>
                  <a:off x="236"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99" name="Group 489"/>
              <p:cNvGrpSpPr/>
              <p:nvPr/>
            </p:nvGrpSpPr>
            <p:grpSpPr bwMode="auto">
              <a:xfrm>
                <a:off x="472" y="1146"/>
                <a:ext cx="236" cy="382"/>
                <a:chOff x="472" y="1146"/>
                <a:chExt cx="236" cy="382"/>
              </a:xfrm>
            </p:grpSpPr>
            <p:sp>
              <p:nvSpPr>
                <p:cNvPr id="21703" name="Rectangle 490"/>
                <p:cNvSpPr>
                  <a:spLocks noChangeArrowheads="1"/>
                </p:cNvSpPr>
                <p:nvPr/>
              </p:nvSpPr>
              <p:spPr bwMode="auto">
                <a:xfrm>
                  <a:off x="515"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04" name="Rectangle 491"/>
                <p:cNvSpPr>
                  <a:spLocks noChangeArrowheads="1"/>
                </p:cNvSpPr>
                <p:nvPr/>
              </p:nvSpPr>
              <p:spPr bwMode="auto">
                <a:xfrm>
                  <a:off x="472"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00" name="Group 492"/>
              <p:cNvGrpSpPr/>
              <p:nvPr/>
            </p:nvGrpSpPr>
            <p:grpSpPr bwMode="auto">
              <a:xfrm>
                <a:off x="708" y="1146"/>
                <a:ext cx="236" cy="382"/>
                <a:chOff x="708" y="1146"/>
                <a:chExt cx="236" cy="382"/>
              </a:xfrm>
            </p:grpSpPr>
            <p:sp>
              <p:nvSpPr>
                <p:cNvPr id="21701" name="Rectangle 493"/>
                <p:cNvSpPr>
                  <a:spLocks noChangeArrowheads="1"/>
                </p:cNvSpPr>
                <p:nvPr/>
              </p:nvSpPr>
              <p:spPr bwMode="auto">
                <a:xfrm>
                  <a:off x="751"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02" name="Rectangle 494"/>
                <p:cNvSpPr>
                  <a:spLocks noChangeArrowheads="1"/>
                </p:cNvSpPr>
                <p:nvPr/>
              </p:nvSpPr>
              <p:spPr bwMode="auto">
                <a:xfrm>
                  <a:off x="708"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sp>
          <p:nvSpPr>
            <p:cNvPr id="21684" name="Rectangle 495"/>
            <p:cNvSpPr>
              <a:spLocks noChangeArrowheads="1"/>
            </p:cNvSpPr>
            <p:nvPr/>
          </p:nvSpPr>
          <p:spPr bwMode="auto">
            <a:xfrm>
              <a:off x="-3" y="-3"/>
              <a:ext cx="950" cy="1534"/>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13" name="Group 496"/>
          <p:cNvGrpSpPr/>
          <p:nvPr/>
        </p:nvGrpSpPr>
        <p:grpSpPr bwMode="auto">
          <a:xfrm>
            <a:off x="2819400" y="4429125"/>
            <a:ext cx="1524000" cy="1143000"/>
            <a:chOff x="-3" y="-3"/>
            <a:chExt cx="950" cy="1534"/>
          </a:xfrm>
        </p:grpSpPr>
        <p:grpSp>
          <p:nvGrpSpPr>
            <p:cNvPr id="21633" name="Group 497"/>
            <p:cNvGrpSpPr/>
            <p:nvPr/>
          </p:nvGrpSpPr>
          <p:grpSpPr bwMode="auto">
            <a:xfrm>
              <a:off x="0" y="0"/>
              <a:ext cx="944" cy="1528"/>
              <a:chOff x="0" y="0"/>
              <a:chExt cx="944" cy="1528"/>
            </a:xfrm>
          </p:grpSpPr>
          <p:grpSp>
            <p:nvGrpSpPr>
              <p:cNvPr id="21635" name="Group 498"/>
              <p:cNvGrpSpPr/>
              <p:nvPr/>
            </p:nvGrpSpPr>
            <p:grpSpPr bwMode="auto">
              <a:xfrm>
                <a:off x="0" y="0"/>
                <a:ext cx="236" cy="382"/>
                <a:chOff x="0" y="0"/>
                <a:chExt cx="236" cy="382"/>
              </a:xfrm>
            </p:grpSpPr>
            <p:sp>
              <p:nvSpPr>
                <p:cNvPr id="21681" name="Rectangle 499"/>
                <p:cNvSpPr>
                  <a:spLocks noChangeArrowheads="1"/>
                </p:cNvSpPr>
                <p:nvPr/>
              </p:nvSpPr>
              <p:spPr bwMode="auto">
                <a:xfrm>
                  <a:off x="43"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en-US" sz="1000">
                    <a:latin typeface="仿宋_GB2312" pitchFamily="49" charset="-122"/>
                    <a:ea typeface="宋体" panose="02010600030101010101" pitchFamily="2" charset="-122"/>
                  </a:endParaRPr>
                </a:p>
                <a:p>
                  <a:pPr algn="ctr" eaLnBrk="1" hangingPunct="1"/>
                  <a:endParaRPr lang="zh-CN" altLang="en-US" sz="2400">
                    <a:latin typeface="Times" pitchFamily="18" charset="0"/>
                    <a:ea typeface="宋体" panose="02010600030101010101" pitchFamily="2" charset="-122"/>
                  </a:endParaRPr>
                </a:p>
              </p:txBody>
            </p:sp>
            <p:sp>
              <p:nvSpPr>
                <p:cNvPr id="21682" name="Rectangle 500"/>
                <p:cNvSpPr>
                  <a:spLocks noChangeArrowheads="1"/>
                </p:cNvSpPr>
                <p:nvPr/>
              </p:nvSpPr>
              <p:spPr bwMode="auto">
                <a:xfrm>
                  <a:off x="0"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36" name="Group 501"/>
              <p:cNvGrpSpPr/>
              <p:nvPr/>
            </p:nvGrpSpPr>
            <p:grpSpPr bwMode="auto">
              <a:xfrm>
                <a:off x="236" y="0"/>
                <a:ext cx="236" cy="382"/>
                <a:chOff x="236" y="0"/>
                <a:chExt cx="236" cy="382"/>
              </a:xfrm>
            </p:grpSpPr>
            <p:sp>
              <p:nvSpPr>
                <p:cNvPr id="21679" name="Rectangle 502"/>
                <p:cNvSpPr>
                  <a:spLocks noChangeArrowheads="1"/>
                </p:cNvSpPr>
                <p:nvPr/>
              </p:nvSpPr>
              <p:spPr bwMode="auto">
                <a:xfrm>
                  <a:off x="279"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charset="0"/>
                      <a:ea typeface="宋体" panose="02010600030101010101" pitchFamily="2" charset="-122"/>
                      <a:cs typeface="Times New Roman" panose="02020603050405020304" charset="0"/>
                      <a:sym typeface="Symbol" panose="05050102010706020507" pitchFamily="18" charset="2"/>
                    </a:rPr>
                    <a:t></a:t>
                  </a:r>
                  <a:endParaRPr lang="zh-CN" altLang="en-US" sz="2400">
                    <a:latin typeface="Times" pitchFamily="18" charset="0"/>
                    <a:ea typeface="宋体" panose="02010600030101010101" pitchFamily="2" charset="-122"/>
                    <a:cs typeface="Times New Roman" panose="02020603050405020304" charset="0"/>
                  </a:endParaRPr>
                </a:p>
                <a:p>
                  <a:pPr algn="ctr" eaLnBrk="1" hangingPunct="1"/>
                  <a:r>
                    <a:rPr lang="zh-CN" altLang="en-US" sz="1000">
                      <a:latin typeface="Times" pitchFamily="18" charset="0"/>
                      <a:ea typeface="宋体" panose="02010600030101010101" pitchFamily="2" charset="-122"/>
                      <a:cs typeface="Times New Roman" panose="02020603050405020304" charset="0"/>
                    </a:rPr>
                    <a:t>  </a:t>
                  </a:r>
                </a:p>
                <a:p>
                  <a:pPr algn="just" eaLnBrk="1" hangingPunct="1"/>
                  <a:endParaRPr lang="zh-CN" altLang="en-US" sz="2400">
                    <a:latin typeface="Times" pitchFamily="18" charset="0"/>
                    <a:ea typeface="宋体" panose="02010600030101010101" pitchFamily="2" charset="-122"/>
                    <a:cs typeface="Times New Roman" panose="02020603050405020304" charset="0"/>
                  </a:endParaRPr>
                </a:p>
              </p:txBody>
            </p:sp>
            <p:sp>
              <p:nvSpPr>
                <p:cNvPr id="21680" name="Rectangle 503"/>
                <p:cNvSpPr>
                  <a:spLocks noChangeArrowheads="1"/>
                </p:cNvSpPr>
                <p:nvPr/>
              </p:nvSpPr>
              <p:spPr bwMode="auto">
                <a:xfrm>
                  <a:off x="236"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37" name="Group 504"/>
              <p:cNvGrpSpPr/>
              <p:nvPr/>
            </p:nvGrpSpPr>
            <p:grpSpPr bwMode="auto">
              <a:xfrm>
                <a:off x="472" y="0"/>
                <a:ext cx="236" cy="382"/>
                <a:chOff x="472" y="0"/>
                <a:chExt cx="236" cy="382"/>
              </a:xfrm>
            </p:grpSpPr>
            <p:sp>
              <p:nvSpPr>
                <p:cNvPr id="21677" name="Rectangle 505"/>
                <p:cNvSpPr>
                  <a:spLocks noChangeArrowheads="1"/>
                </p:cNvSpPr>
                <p:nvPr/>
              </p:nvSpPr>
              <p:spPr bwMode="auto">
                <a:xfrm>
                  <a:off x="515"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78" name="Rectangle 506"/>
                <p:cNvSpPr>
                  <a:spLocks noChangeArrowheads="1"/>
                </p:cNvSpPr>
                <p:nvPr/>
              </p:nvSpPr>
              <p:spPr bwMode="auto">
                <a:xfrm>
                  <a:off x="472"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38" name="Group 507"/>
              <p:cNvGrpSpPr/>
              <p:nvPr/>
            </p:nvGrpSpPr>
            <p:grpSpPr bwMode="auto">
              <a:xfrm>
                <a:off x="708" y="0"/>
                <a:ext cx="236" cy="382"/>
                <a:chOff x="708" y="0"/>
                <a:chExt cx="236" cy="382"/>
              </a:xfrm>
            </p:grpSpPr>
            <p:sp>
              <p:nvSpPr>
                <p:cNvPr id="21675" name="Rectangle 508"/>
                <p:cNvSpPr>
                  <a:spLocks noChangeArrowheads="1"/>
                </p:cNvSpPr>
                <p:nvPr/>
              </p:nvSpPr>
              <p:spPr bwMode="auto">
                <a:xfrm>
                  <a:off x="751"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76" name="Rectangle 509"/>
                <p:cNvSpPr>
                  <a:spLocks noChangeArrowheads="1"/>
                </p:cNvSpPr>
                <p:nvPr/>
              </p:nvSpPr>
              <p:spPr bwMode="auto">
                <a:xfrm>
                  <a:off x="708"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39" name="Group 510"/>
              <p:cNvGrpSpPr/>
              <p:nvPr/>
            </p:nvGrpSpPr>
            <p:grpSpPr bwMode="auto">
              <a:xfrm>
                <a:off x="0" y="382"/>
                <a:ext cx="236" cy="382"/>
                <a:chOff x="0" y="382"/>
                <a:chExt cx="236" cy="382"/>
              </a:xfrm>
            </p:grpSpPr>
            <p:sp>
              <p:nvSpPr>
                <p:cNvPr id="21673" name="Rectangle 511"/>
                <p:cNvSpPr>
                  <a:spLocks noChangeArrowheads="1"/>
                </p:cNvSpPr>
                <p:nvPr/>
              </p:nvSpPr>
              <p:spPr bwMode="auto">
                <a:xfrm>
                  <a:off x="43"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sz="1000">
                      <a:latin typeface="Times" pitchFamily="18" charset="0"/>
                      <a:ea typeface="宋体" panose="02010600030101010101" pitchFamily="2" charset="-122"/>
                    </a:rPr>
                    <a:t> </a:t>
                  </a:r>
                </a:p>
                <a:p>
                  <a:pPr algn="ctr" eaLnBrk="1" hangingPunct="1"/>
                  <a:endParaRPr lang="zh-CN" altLang="en-US" sz="2400">
                    <a:latin typeface="Times" pitchFamily="18" charset="0"/>
                    <a:ea typeface="宋体" panose="02010600030101010101" pitchFamily="2" charset="-122"/>
                  </a:endParaRPr>
                </a:p>
              </p:txBody>
            </p:sp>
            <p:sp>
              <p:nvSpPr>
                <p:cNvPr id="21674" name="Rectangle 512"/>
                <p:cNvSpPr>
                  <a:spLocks noChangeArrowheads="1"/>
                </p:cNvSpPr>
                <p:nvPr/>
              </p:nvSpPr>
              <p:spPr bwMode="auto">
                <a:xfrm>
                  <a:off x="0"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40" name="Group 513"/>
              <p:cNvGrpSpPr/>
              <p:nvPr/>
            </p:nvGrpSpPr>
            <p:grpSpPr bwMode="auto">
              <a:xfrm>
                <a:off x="236" y="382"/>
                <a:ext cx="236" cy="382"/>
                <a:chOff x="236" y="382"/>
                <a:chExt cx="236" cy="382"/>
              </a:xfrm>
            </p:grpSpPr>
            <p:sp>
              <p:nvSpPr>
                <p:cNvPr id="21671" name="Rectangle 514"/>
                <p:cNvSpPr>
                  <a:spLocks noChangeArrowheads="1"/>
                </p:cNvSpPr>
                <p:nvPr/>
              </p:nvSpPr>
              <p:spPr bwMode="auto">
                <a:xfrm>
                  <a:off x="279"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charset="0"/>
                      <a:ea typeface="宋体" panose="02010600030101010101" pitchFamily="2" charset="-122"/>
                      <a:cs typeface="Times New Roman" panose="02020603050405020304" charset="0"/>
                      <a:sym typeface="Symbol" panose="05050102010706020507" pitchFamily="18" charset="2"/>
                    </a:rPr>
                    <a:t></a:t>
                  </a:r>
                  <a:endParaRPr lang="zh-CN" altLang="en-US" sz="2400">
                    <a:latin typeface="Times" pitchFamily="18" charset="0"/>
                    <a:ea typeface="宋体" panose="02010600030101010101" pitchFamily="2" charset="-122"/>
                    <a:cs typeface="Times New Roman" panose="02020603050405020304" charset="0"/>
                  </a:endParaRPr>
                </a:p>
                <a:p>
                  <a:pPr algn="just" eaLnBrk="1" hangingPunct="1"/>
                  <a:endParaRPr lang="zh-CN" altLang="en-US" sz="2400">
                    <a:latin typeface="Times" pitchFamily="18" charset="0"/>
                    <a:ea typeface="宋体" panose="02010600030101010101" pitchFamily="2" charset="-122"/>
                    <a:cs typeface="Times New Roman" panose="02020603050405020304" charset="0"/>
                  </a:endParaRPr>
                </a:p>
              </p:txBody>
            </p:sp>
            <p:sp>
              <p:nvSpPr>
                <p:cNvPr id="21672" name="Rectangle 515"/>
                <p:cNvSpPr>
                  <a:spLocks noChangeArrowheads="1"/>
                </p:cNvSpPr>
                <p:nvPr/>
              </p:nvSpPr>
              <p:spPr bwMode="auto">
                <a:xfrm>
                  <a:off x="236"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41" name="Group 516"/>
              <p:cNvGrpSpPr/>
              <p:nvPr/>
            </p:nvGrpSpPr>
            <p:grpSpPr bwMode="auto">
              <a:xfrm>
                <a:off x="472" y="382"/>
                <a:ext cx="236" cy="382"/>
                <a:chOff x="472" y="382"/>
                <a:chExt cx="236" cy="382"/>
              </a:xfrm>
            </p:grpSpPr>
            <p:sp>
              <p:nvSpPr>
                <p:cNvPr id="21669" name="Rectangle 517"/>
                <p:cNvSpPr>
                  <a:spLocks noChangeArrowheads="1"/>
                </p:cNvSpPr>
                <p:nvPr/>
              </p:nvSpPr>
              <p:spPr bwMode="auto">
                <a:xfrm>
                  <a:off x="515"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70" name="Rectangle 518"/>
                <p:cNvSpPr>
                  <a:spLocks noChangeArrowheads="1"/>
                </p:cNvSpPr>
                <p:nvPr/>
              </p:nvSpPr>
              <p:spPr bwMode="auto">
                <a:xfrm>
                  <a:off x="472"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42" name="Group 519"/>
              <p:cNvGrpSpPr/>
              <p:nvPr/>
            </p:nvGrpSpPr>
            <p:grpSpPr bwMode="auto">
              <a:xfrm>
                <a:off x="708" y="382"/>
                <a:ext cx="236" cy="382"/>
                <a:chOff x="708" y="382"/>
                <a:chExt cx="236" cy="382"/>
              </a:xfrm>
            </p:grpSpPr>
            <p:sp>
              <p:nvSpPr>
                <p:cNvPr id="21667" name="Rectangle 520"/>
                <p:cNvSpPr>
                  <a:spLocks noChangeArrowheads="1"/>
                </p:cNvSpPr>
                <p:nvPr/>
              </p:nvSpPr>
              <p:spPr bwMode="auto">
                <a:xfrm>
                  <a:off x="751"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68" name="Rectangle 521"/>
                <p:cNvSpPr>
                  <a:spLocks noChangeArrowheads="1"/>
                </p:cNvSpPr>
                <p:nvPr/>
              </p:nvSpPr>
              <p:spPr bwMode="auto">
                <a:xfrm>
                  <a:off x="708"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43" name="Group 522"/>
              <p:cNvGrpSpPr/>
              <p:nvPr/>
            </p:nvGrpSpPr>
            <p:grpSpPr bwMode="auto">
              <a:xfrm>
                <a:off x="0" y="764"/>
                <a:ext cx="236" cy="382"/>
                <a:chOff x="0" y="764"/>
                <a:chExt cx="236" cy="382"/>
              </a:xfrm>
            </p:grpSpPr>
            <p:sp>
              <p:nvSpPr>
                <p:cNvPr id="21665" name="Rectangle 523"/>
                <p:cNvSpPr>
                  <a:spLocks noChangeArrowheads="1"/>
                </p:cNvSpPr>
                <p:nvPr/>
              </p:nvSpPr>
              <p:spPr bwMode="auto">
                <a:xfrm>
                  <a:off x="43"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66" name="Rectangle 524"/>
                <p:cNvSpPr>
                  <a:spLocks noChangeArrowheads="1"/>
                </p:cNvSpPr>
                <p:nvPr/>
              </p:nvSpPr>
              <p:spPr bwMode="auto">
                <a:xfrm>
                  <a:off x="0"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44" name="Group 525"/>
              <p:cNvGrpSpPr/>
              <p:nvPr/>
            </p:nvGrpSpPr>
            <p:grpSpPr bwMode="auto">
              <a:xfrm>
                <a:off x="236" y="764"/>
                <a:ext cx="236" cy="382"/>
                <a:chOff x="236" y="764"/>
                <a:chExt cx="236" cy="382"/>
              </a:xfrm>
            </p:grpSpPr>
            <p:sp>
              <p:nvSpPr>
                <p:cNvPr id="21663" name="Rectangle 526"/>
                <p:cNvSpPr>
                  <a:spLocks noChangeArrowheads="1"/>
                </p:cNvSpPr>
                <p:nvPr/>
              </p:nvSpPr>
              <p:spPr bwMode="auto">
                <a:xfrm>
                  <a:off x="279"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64" name="Rectangle 527"/>
                <p:cNvSpPr>
                  <a:spLocks noChangeArrowheads="1"/>
                </p:cNvSpPr>
                <p:nvPr/>
              </p:nvSpPr>
              <p:spPr bwMode="auto">
                <a:xfrm>
                  <a:off x="236"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45" name="Group 528"/>
              <p:cNvGrpSpPr/>
              <p:nvPr/>
            </p:nvGrpSpPr>
            <p:grpSpPr bwMode="auto">
              <a:xfrm>
                <a:off x="472" y="764"/>
                <a:ext cx="236" cy="382"/>
                <a:chOff x="472" y="764"/>
                <a:chExt cx="236" cy="382"/>
              </a:xfrm>
            </p:grpSpPr>
            <p:sp>
              <p:nvSpPr>
                <p:cNvPr id="21661" name="Rectangle 529"/>
                <p:cNvSpPr>
                  <a:spLocks noChangeArrowheads="1"/>
                </p:cNvSpPr>
                <p:nvPr/>
              </p:nvSpPr>
              <p:spPr bwMode="auto">
                <a:xfrm>
                  <a:off x="515"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62" name="Rectangle 530"/>
                <p:cNvSpPr>
                  <a:spLocks noChangeArrowheads="1"/>
                </p:cNvSpPr>
                <p:nvPr/>
              </p:nvSpPr>
              <p:spPr bwMode="auto">
                <a:xfrm>
                  <a:off x="472"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46" name="Group 531"/>
              <p:cNvGrpSpPr/>
              <p:nvPr/>
            </p:nvGrpSpPr>
            <p:grpSpPr bwMode="auto">
              <a:xfrm>
                <a:off x="708" y="764"/>
                <a:ext cx="236" cy="382"/>
                <a:chOff x="708" y="764"/>
                <a:chExt cx="236" cy="382"/>
              </a:xfrm>
            </p:grpSpPr>
            <p:sp>
              <p:nvSpPr>
                <p:cNvPr id="21659" name="Rectangle 532"/>
                <p:cNvSpPr>
                  <a:spLocks noChangeArrowheads="1"/>
                </p:cNvSpPr>
                <p:nvPr/>
              </p:nvSpPr>
              <p:spPr bwMode="auto">
                <a:xfrm>
                  <a:off x="751"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60" name="Rectangle 533"/>
                <p:cNvSpPr>
                  <a:spLocks noChangeArrowheads="1"/>
                </p:cNvSpPr>
                <p:nvPr/>
              </p:nvSpPr>
              <p:spPr bwMode="auto">
                <a:xfrm>
                  <a:off x="708"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47" name="Group 534"/>
              <p:cNvGrpSpPr/>
              <p:nvPr/>
            </p:nvGrpSpPr>
            <p:grpSpPr bwMode="auto">
              <a:xfrm>
                <a:off x="0" y="1146"/>
                <a:ext cx="236" cy="382"/>
                <a:chOff x="0" y="1146"/>
                <a:chExt cx="236" cy="382"/>
              </a:xfrm>
            </p:grpSpPr>
            <p:sp>
              <p:nvSpPr>
                <p:cNvPr id="21657" name="Rectangle 535"/>
                <p:cNvSpPr>
                  <a:spLocks noChangeArrowheads="1"/>
                </p:cNvSpPr>
                <p:nvPr/>
              </p:nvSpPr>
              <p:spPr bwMode="auto">
                <a:xfrm>
                  <a:off x="43"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58" name="Rectangle 536"/>
                <p:cNvSpPr>
                  <a:spLocks noChangeArrowheads="1"/>
                </p:cNvSpPr>
                <p:nvPr/>
              </p:nvSpPr>
              <p:spPr bwMode="auto">
                <a:xfrm>
                  <a:off x="0"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48" name="Group 537"/>
              <p:cNvGrpSpPr/>
              <p:nvPr/>
            </p:nvGrpSpPr>
            <p:grpSpPr bwMode="auto">
              <a:xfrm>
                <a:off x="236" y="1146"/>
                <a:ext cx="236" cy="382"/>
                <a:chOff x="236" y="1146"/>
                <a:chExt cx="236" cy="382"/>
              </a:xfrm>
            </p:grpSpPr>
            <p:sp>
              <p:nvSpPr>
                <p:cNvPr id="21655" name="Rectangle 538"/>
                <p:cNvSpPr>
                  <a:spLocks noChangeArrowheads="1"/>
                </p:cNvSpPr>
                <p:nvPr/>
              </p:nvSpPr>
              <p:spPr bwMode="auto">
                <a:xfrm>
                  <a:off x="279"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56" name="Rectangle 539"/>
                <p:cNvSpPr>
                  <a:spLocks noChangeArrowheads="1"/>
                </p:cNvSpPr>
                <p:nvPr/>
              </p:nvSpPr>
              <p:spPr bwMode="auto">
                <a:xfrm>
                  <a:off x="236"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49" name="Group 540"/>
              <p:cNvGrpSpPr/>
              <p:nvPr/>
            </p:nvGrpSpPr>
            <p:grpSpPr bwMode="auto">
              <a:xfrm>
                <a:off x="472" y="1146"/>
                <a:ext cx="236" cy="382"/>
                <a:chOff x="472" y="1146"/>
                <a:chExt cx="236" cy="382"/>
              </a:xfrm>
            </p:grpSpPr>
            <p:sp>
              <p:nvSpPr>
                <p:cNvPr id="21653" name="Rectangle 541"/>
                <p:cNvSpPr>
                  <a:spLocks noChangeArrowheads="1"/>
                </p:cNvSpPr>
                <p:nvPr/>
              </p:nvSpPr>
              <p:spPr bwMode="auto">
                <a:xfrm>
                  <a:off x="515"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54" name="Rectangle 542"/>
                <p:cNvSpPr>
                  <a:spLocks noChangeArrowheads="1"/>
                </p:cNvSpPr>
                <p:nvPr/>
              </p:nvSpPr>
              <p:spPr bwMode="auto">
                <a:xfrm>
                  <a:off x="472"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50" name="Group 543"/>
              <p:cNvGrpSpPr/>
              <p:nvPr/>
            </p:nvGrpSpPr>
            <p:grpSpPr bwMode="auto">
              <a:xfrm>
                <a:off x="708" y="1146"/>
                <a:ext cx="236" cy="382"/>
                <a:chOff x="708" y="1146"/>
                <a:chExt cx="236" cy="382"/>
              </a:xfrm>
            </p:grpSpPr>
            <p:sp>
              <p:nvSpPr>
                <p:cNvPr id="21651" name="Rectangle 544"/>
                <p:cNvSpPr>
                  <a:spLocks noChangeArrowheads="1"/>
                </p:cNvSpPr>
                <p:nvPr/>
              </p:nvSpPr>
              <p:spPr bwMode="auto">
                <a:xfrm>
                  <a:off x="751"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52" name="Rectangle 545"/>
                <p:cNvSpPr>
                  <a:spLocks noChangeArrowheads="1"/>
                </p:cNvSpPr>
                <p:nvPr/>
              </p:nvSpPr>
              <p:spPr bwMode="auto">
                <a:xfrm>
                  <a:off x="708"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sp>
          <p:nvSpPr>
            <p:cNvPr id="21634" name="Rectangle 546"/>
            <p:cNvSpPr>
              <a:spLocks noChangeArrowheads="1"/>
            </p:cNvSpPr>
            <p:nvPr/>
          </p:nvSpPr>
          <p:spPr bwMode="auto">
            <a:xfrm>
              <a:off x="-3" y="-3"/>
              <a:ext cx="950" cy="1534"/>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14" name="Group 547"/>
          <p:cNvGrpSpPr/>
          <p:nvPr/>
        </p:nvGrpSpPr>
        <p:grpSpPr bwMode="auto">
          <a:xfrm>
            <a:off x="4572000" y="4429125"/>
            <a:ext cx="1524000" cy="1143000"/>
            <a:chOff x="-3" y="-3"/>
            <a:chExt cx="950" cy="1534"/>
          </a:xfrm>
        </p:grpSpPr>
        <p:grpSp>
          <p:nvGrpSpPr>
            <p:cNvPr id="21583" name="Group 548"/>
            <p:cNvGrpSpPr/>
            <p:nvPr/>
          </p:nvGrpSpPr>
          <p:grpSpPr bwMode="auto">
            <a:xfrm>
              <a:off x="0" y="0"/>
              <a:ext cx="944" cy="1528"/>
              <a:chOff x="0" y="0"/>
              <a:chExt cx="944" cy="1528"/>
            </a:xfrm>
          </p:grpSpPr>
          <p:grpSp>
            <p:nvGrpSpPr>
              <p:cNvPr id="21585" name="Group 549"/>
              <p:cNvGrpSpPr/>
              <p:nvPr/>
            </p:nvGrpSpPr>
            <p:grpSpPr bwMode="auto">
              <a:xfrm>
                <a:off x="0" y="0"/>
                <a:ext cx="236" cy="382"/>
                <a:chOff x="0" y="0"/>
                <a:chExt cx="236" cy="382"/>
              </a:xfrm>
            </p:grpSpPr>
            <p:sp>
              <p:nvSpPr>
                <p:cNvPr id="21631" name="Rectangle 550"/>
                <p:cNvSpPr>
                  <a:spLocks noChangeArrowheads="1"/>
                </p:cNvSpPr>
                <p:nvPr/>
              </p:nvSpPr>
              <p:spPr bwMode="auto">
                <a:xfrm>
                  <a:off x="43"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en-US" sz="1000">
                    <a:latin typeface="仿宋_GB2312" pitchFamily="49" charset="-122"/>
                    <a:ea typeface="宋体" panose="02010600030101010101" pitchFamily="2" charset="-122"/>
                  </a:endParaRPr>
                </a:p>
                <a:p>
                  <a:pPr algn="ctr" eaLnBrk="1" hangingPunct="1"/>
                  <a:endParaRPr lang="zh-CN" altLang="en-US" sz="2400">
                    <a:latin typeface="Times" pitchFamily="18" charset="0"/>
                    <a:ea typeface="宋体" panose="02010600030101010101" pitchFamily="2" charset="-122"/>
                  </a:endParaRPr>
                </a:p>
              </p:txBody>
            </p:sp>
            <p:sp>
              <p:nvSpPr>
                <p:cNvPr id="21632" name="Rectangle 551"/>
                <p:cNvSpPr>
                  <a:spLocks noChangeArrowheads="1"/>
                </p:cNvSpPr>
                <p:nvPr/>
              </p:nvSpPr>
              <p:spPr bwMode="auto">
                <a:xfrm>
                  <a:off x="0"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86" name="Group 552"/>
              <p:cNvGrpSpPr/>
              <p:nvPr/>
            </p:nvGrpSpPr>
            <p:grpSpPr bwMode="auto">
              <a:xfrm>
                <a:off x="236" y="0"/>
                <a:ext cx="236" cy="382"/>
                <a:chOff x="236" y="0"/>
                <a:chExt cx="236" cy="382"/>
              </a:xfrm>
            </p:grpSpPr>
            <p:sp>
              <p:nvSpPr>
                <p:cNvPr id="21629" name="Rectangle 553"/>
                <p:cNvSpPr>
                  <a:spLocks noChangeArrowheads="1"/>
                </p:cNvSpPr>
                <p:nvPr/>
              </p:nvSpPr>
              <p:spPr bwMode="auto">
                <a:xfrm>
                  <a:off x="279"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charset="0"/>
                      <a:ea typeface="宋体" panose="02010600030101010101" pitchFamily="2" charset="-122"/>
                      <a:cs typeface="Times New Roman" panose="02020603050405020304" charset="0"/>
                      <a:sym typeface="Symbol" panose="05050102010706020507" pitchFamily="18" charset="2"/>
                    </a:rPr>
                    <a:t></a:t>
                  </a:r>
                  <a:endParaRPr lang="zh-CN" altLang="en-US" sz="2400">
                    <a:latin typeface="Times" pitchFamily="18" charset="0"/>
                    <a:ea typeface="宋体" panose="02010600030101010101" pitchFamily="2" charset="-122"/>
                    <a:cs typeface="Times New Roman" panose="02020603050405020304" charset="0"/>
                  </a:endParaRPr>
                </a:p>
                <a:p>
                  <a:pPr algn="ctr" eaLnBrk="1" hangingPunct="1"/>
                  <a:r>
                    <a:rPr lang="zh-CN" altLang="en-US" sz="1000">
                      <a:latin typeface="Times" pitchFamily="18" charset="0"/>
                      <a:ea typeface="宋体" panose="02010600030101010101" pitchFamily="2" charset="-122"/>
                      <a:cs typeface="Times New Roman" panose="02020603050405020304" charset="0"/>
                    </a:rPr>
                    <a:t> </a:t>
                  </a:r>
                </a:p>
                <a:p>
                  <a:pPr algn="just" eaLnBrk="1" hangingPunct="1"/>
                  <a:endParaRPr lang="zh-CN" altLang="en-US" sz="2400">
                    <a:latin typeface="Times" pitchFamily="18" charset="0"/>
                    <a:ea typeface="宋体" panose="02010600030101010101" pitchFamily="2" charset="-122"/>
                    <a:cs typeface="Times New Roman" panose="02020603050405020304" charset="0"/>
                  </a:endParaRPr>
                </a:p>
              </p:txBody>
            </p:sp>
            <p:sp>
              <p:nvSpPr>
                <p:cNvPr id="21630" name="Rectangle 554"/>
                <p:cNvSpPr>
                  <a:spLocks noChangeArrowheads="1"/>
                </p:cNvSpPr>
                <p:nvPr/>
              </p:nvSpPr>
              <p:spPr bwMode="auto">
                <a:xfrm>
                  <a:off x="236"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87" name="Group 555"/>
              <p:cNvGrpSpPr/>
              <p:nvPr/>
            </p:nvGrpSpPr>
            <p:grpSpPr bwMode="auto">
              <a:xfrm>
                <a:off x="472" y="0"/>
                <a:ext cx="236" cy="382"/>
                <a:chOff x="472" y="0"/>
                <a:chExt cx="236" cy="382"/>
              </a:xfrm>
            </p:grpSpPr>
            <p:sp>
              <p:nvSpPr>
                <p:cNvPr id="21627" name="Rectangle 556"/>
                <p:cNvSpPr>
                  <a:spLocks noChangeArrowheads="1"/>
                </p:cNvSpPr>
                <p:nvPr/>
              </p:nvSpPr>
              <p:spPr bwMode="auto">
                <a:xfrm>
                  <a:off x="515"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28" name="Rectangle 557"/>
                <p:cNvSpPr>
                  <a:spLocks noChangeArrowheads="1"/>
                </p:cNvSpPr>
                <p:nvPr/>
              </p:nvSpPr>
              <p:spPr bwMode="auto">
                <a:xfrm>
                  <a:off x="472"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88" name="Group 558"/>
              <p:cNvGrpSpPr/>
              <p:nvPr/>
            </p:nvGrpSpPr>
            <p:grpSpPr bwMode="auto">
              <a:xfrm>
                <a:off x="708" y="0"/>
                <a:ext cx="236" cy="382"/>
                <a:chOff x="708" y="0"/>
                <a:chExt cx="236" cy="382"/>
              </a:xfrm>
            </p:grpSpPr>
            <p:sp>
              <p:nvSpPr>
                <p:cNvPr id="21625" name="Rectangle 559"/>
                <p:cNvSpPr>
                  <a:spLocks noChangeArrowheads="1"/>
                </p:cNvSpPr>
                <p:nvPr/>
              </p:nvSpPr>
              <p:spPr bwMode="auto">
                <a:xfrm>
                  <a:off x="751"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26" name="Rectangle 560"/>
                <p:cNvSpPr>
                  <a:spLocks noChangeArrowheads="1"/>
                </p:cNvSpPr>
                <p:nvPr/>
              </p:nvSpPr>
              <p:spPr bwMode="auto">
                <a:xfrm>
                  <a:off x="708"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89" name="Group 561"/>
              <p:cNvGrpSpPr/>
              <p:nvPr/>
            </p:nvGrpSpPr>
            <p:grpSpPr bwMode="auto">
              <a:xfrm>
                <a:off x="0" y="382"/>
                <a:ext cx="236" cy="382"/>
                <a:chOff x="0" y="382"/>
                <a:chExt cx="236" cy="382"/>
              </a:xfrm>
            </p:grpSpPr>
            <p:sp>
              <p:nvSpPr>
                <p:cNvPr id="21623" name="Rectangle 562"/>
                <p:cNvSpPr>
                  <a:spLocks noChangeArrowheads="1"/>
                </p:cNvSpPr>
                <p:nvPr/>
              </p:nvSpPr>
              <p:spPr bwMode="auto">
                <a:xfrm>
                  <a:off x="43"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sz="1000">
                      <a:latin typeface="Times" pitchFamily="18" charset="0"/>
                      <a:ea typeface="宋体" panose="02010600030101010101" pitchFamily="2" charset="-122"/>
                    </a:rPr>
                    <a:t> </a:t>
                  </a:r>
                </a:p>
                <a:p>
                  <a:pPr algn="ctr" eaLnBrk="1" hangingPunct="1"/>
                  <a:endParaRPr lang="zh-CN" altLang="en-US" sz="2400">
                    <a:latin typeface="Times" pitchFamily="18" charset="0"/>
                    <a:ea typeface="宋体" panose="02010600030101010101" pitchFamily="2" charset="-122"/>
                  </a:endParaRPr>
                </a:p>
              </p:txBody>
            </p:sp>
            <p:sp>
              <p:nvSpPr>
                <p:cNvPr id="21624" name="Rectangle 563"/>
                <p:cNvSpPr>
                  <a:spLocks noChangeArrowheads="1"/>
                </p:cNvSpPr>
                <p:nvPr/>
              </p:nvSpPr>
              <p:spPr bwMode="auto">
                <a:xfrm>
                  <a:off x="0"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90" name="Group 564"/>
              <p:cNvGrpSpPr/>
              <p:nvPr/>
            </p:nvGrpSpPr>
            <p:grpSpPr bwMode="auto">
              <a:xfrm>
                <a:off x="236" y="382"/>
                <a:ext cx="236" cy="382"/>
                <a:chOff x="236" y="382"/>
                <a:chExt cx="236" cy="382"/>
              </a:xfrm>
            </p:grpSpPr>
            <p:sp>
              <p:nvSpPr>
                <p:cNvPr id="21621" name="Rectangle 565"/>
                <p:cNvSpPr>
                  <a:spLocks noChangeArrowheads="1"/>
                </p:cNvSpPr>
                <p:nvPr/>
              </p:nvSpPr>
              <p:spPr bwMode="auto">
                <a:xfrm>
                  <a:off x="279"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22" name="Rectangle 566"/>
                <p:cNvSpPr>
                  <a:spLocks noChangeArrowheads="1"/>
                </p:cNvSpPr>
                <p:nvPr/>
              </p:nvSpPr>
              <p:spPr bwMode="auto">
                <a:xfrm>
                  <a:off x="236"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91" name="Group 567"/>
              <p:cNvGrpSpPr/>
              <p:nvPr/>
            </p:nvGrpSpPr>
            <p:grpSpPr bwMode="auto">
              <a:xfrm>
                <a:off x="472" y="382"/>
                <a:ext cx="236" cy="382"/>
                <a:chOff x="472" y="382"/>
                <a:chExt cx="236" cy="382"/>
              </a:xfrm>
            </p:grpSpPr>
            <p:sp>
              <p:nvSpPr>
                <p:cNvPr id="21619" name="Rectangle 568"/>
                <p:cNvSpPr>
                  <a:spLocks noChangeArrowheads="1"/>
                </p:cNvSpPr>
                <p:nvPr/>
              </p:nvSpPr>
              <p:spPr bwMode="auto">
                <a:xfrm>
                  <a:off x="515"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charset="0"/>
                      <a:ea typeface="宋体" panose="02010600030101010101" pitchFamily="2" charset="-122"/>
                      <a:cs typeface="Times New Roman" panose="02020603050405020304" charset="0"/>
                      <a:sym typeface="Symbol" panose="05050102010706020507" pitchFamily="18" charset="2"/>
                    </a:rPr>
                    <a:t></a:t>
                  </a:r>
                </a:p>
              </p:txBody>
            </p:sp>
            <p:sp>
              <p:nvSpPr>
                <p:cNvPr id="21620" name="Rectangle 569"/>
                <p:cNvSpPr>
                  <a:spLocks noChangeArrowheads="1"/>
                </p:cNvSpPr>
                <p:nvPr/>
              </p:nvSpPr>
              <p:spPr bwMode="auto">
                <a:xfrm>
                  <a:off x="472"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92" name="Group 570"/>
              <p:cNvGrpSpPr/>
              <p:nvPr/>
            </p:nvGrpSpPr>
            <p:grpSpPr bwMode="auto">
              <a:xfrm>
                <a:off x="708" y="382"/>
                <a:ext cx="236" cy="382"/>
                <a:chOff x="708" y="382"/>
                <a:chExt cx="236" cy="382"/>
              </a:xfrm>
            </p:grpSpPr>
            <p:sp>
              <p:nvSpPr>
                <p:cNvPr id="21617" name="Rectangle 571"/>
                <p:cNvSpPr>
                  <a:spLocks noChangeArrowheads="1"/>
                </p:cNvSpPr>
                <p:nvPr/>
              </p:nvSpPr>
              <p:spPr bwMode="auto">
                <a:xfrm>
                  <a:off x="751"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18" name="Rectangle 572"/>
                <p:cNvSpPr>
                  <a:spLocks noChangeArrowheads="1"/>
                </p:cNvSpPr>
                <p:nvPr/>
              </p:nvSpPr>
              <p:spPr bwMode="auto">
                <a:xfrm>
                  <a:off x="708"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93" name="Group 573"/>
              <p:cNvGrpSpPr/>
              <p:nvPr/>
            </p:nvGrpSpPr>
            <p:grpSpPr bwMode="auto">
              <a:xfrm>
                <a:off x="0" y="764"/>
                <a:ext cx="236" cy="382"/>
                <a:chOff x="0" y="764"/>
                <a:chExt cx="236" cy="382"/>
              </a:xfrm>
            </p:grpSpPr>
            <p:sp>
              <p:nvSpPr>
                <p:cNvPr id="21615" name="Rectangle 574"/>
                <p:cNvSpPr>
                  <a:spLocks noChangeArrowheads="1"/>
                </p:cNvSpPr>
                <p:nvPr/>
              </p:nvSpPr>
              <p:spPr bwMode="auto">
                <a:xfrm>
                  <a:off x="43"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16" name="Rectangle 575"/>
                <p:cNvSpPr>
                  <a:spLocks noChangeArrowheads="1"/>
                </p:cNvSpPr>
                <p:nvPr/>
              </p:nvSpPr>
              <p:spPr bwMode="auto">
                <a:xfrm>
                  <a:off x="0"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94" name="Group 576"/>
              <p:cNvGrpSpPr/>
              <p:nvPr/>
            </p:nvGrpSpPr>
            <p:grpSpPr bwMode="auto">
              <a:xfrm>
                <a:off x="236" y="764"/>
                <a:ext cx="236" cy="382"/>
                <a:chOff x="236" y="764"/>
                <a:chExt cx="236" cy="382"/>
              </a:xfrm>
            </p:grpSpPr>
            <p:sp>
              <p:nvSpPr>
                <p:cNvPr id="21613" name="Rectangle 577"/>
                <p:cNvSpPr>
                  <a:spLocks noChangeArrowheads="1"/>
                </p:cNvSpPr>
                <p:nvPr/>
              </p:nvSpPr>
              <p:spPr bwMode="auto">
                <a:xfrm>
                  <a:off x="279"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14" name="Rectangle 578"/>
                <p:cNvSpPr>
                  <a:spLocks noChangeArrowheads="1"/>
                </p:cNvSpPr>
                <p:nvPr/>
              </p:nvSpPr>
              <p:spPr bwMode="auto">
                <a:xfrm>
                  <a:off x="236"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95" name="Group 579"/>
              <p:cNvGrpSpPr/>
              <p:nvPr/>
            </p:nvGrpSpPr>
            <p:grpSpPr bwMode="auto">
              <a:xfrm>
                <a:off x="472" y="764"/>
                <a:ext cx="236" cy="382"/>
                <a:chOff x="472" y="764"/>
                <a:chExt cx="236" cy="382"/>
              </a:xfrm>
            </p:grpSpPr>
            <p:sp>
              <p:nvSpPr>
                <p:cNvPr id="21611" name="Rectangle 580"/>
                <p:cNvSpPr>
                  <a:spLocks noChangeArrowheads="1"/>
                </p:cNvSpPr>
                <p:nvPr/>
              </p:nvSpPr>
              <p:spPr bwMode="auto">
                <a:xfrm>
                  <a:off x="515"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12" name="Rectangle 581"/>
                <p:cNvSpPr>
                  <a:spLocks noChangeArrowheads="1"/>
                </p:cNvSpPr>
                <p:nvPr/>
              </p:nvSpPr>
              <p:spPr bwMode="auto">
                <a:xfrm>
                  <a:off x="472"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96" name="Group 582"/>
              <p:cNvGrpSpPr/>
              <p:nvPr/>
            </p:nvGrpSpPr>
            <p:grpSpPr bwMode="auto">
              <a:xfrm>
                <a:off x="708" y="764"/>
                <a:ext cx="236" cy="382"/>
                <a:chOff x="708" y="764"/>
                <a:chExt cx="236" cy="382"/>
              </a:xfrm>
            </p:grpSpPr>
            <p:sp>
              <p:nvSpPr>
                <p:cNvPr id="21609" name="Rectangle 583"/>
                <p:cNvSpPr>
                  <a:spLocks noChangeArrowheads="1"/>
                </p:cNvSpPr>
                <p:nvPr/>
              </p:nvSpPr>
              <p:spPr bwMode="auto">
                <a:xfrm>
                  <a:off x="751"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10" name="Rectangle 584"/>
                <p:cNvSpPr>
                  <a:spLocks noChangeArrowheads="1"/>
                </p:cNvSpPr>
                <p:nvPr/>
              </p:nvSpPr>
              <p:spPr bwMode="auto">
                <a:xfrm>
                  <a:off x="708"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97" name="Group 585"/>
              <p:cNvGrpSpPr/>
              <p:nvPr/>
            </p:nvGrpSpPr>
            <p:grpSpPr bwMode="auto">
              <a:xfrm>
                <a:off x="0" y="1146"/>
                <a:ext cx="236" cy="382"/>
                <a:chOff x="0" y="1146"/>
                <a:chExt cx="236" cy="382"/>
              </a:xfrm>
            </p:grpSpPr>
            <p:sp>
              <p:nvSpPr>
                <p:cNvPr id="21607" name="Rectangle 586"/>
                <p:cNvSpPr>
                  <a:spLocks noChangeArrowheads="1"/>
                </p:cNvSpPr>
                <p:nvPr/>
              </p:nvSpPr>
              <p:spPr bwMode="auto">
                <a:xfrm>
                  <a:off x="43"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08" name="Rectangle 587"/>
                <p:cNvSpPr>
                  <a:spLocks noChangeArrowheads="1"/>
                </p:cNvSpPr>
                <p:nvPr/>
              </p:nvSpPr>
              <p:spPr bwMode="auto">
                <a:xfrm>
                  <a:off x="0"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98" name="Group 588"/>
              <p:cNvGrpSpPr/>
              <p:nvPr/>
            </p:nvGrpSpPr>
            <p:grpSpPr bwMode="auto">
              <a:xfrm>
                <a:off x="236" y="1146"/>
                <a:ext cx="236" cy="382"/>
                <a:chOff x="236" y="1146"/>
                <a:chExt cx="236" cy="382"/>
              </a:xfrm>
            </p:grpSpPr>
            <p:sp>
              <p:nvSpPr>
                <p:cNvPr id="21605" name="Rectangle 589"/>
                <p:cNvSpPr>
                  <a:spLocks noChangeArrowheads="1"/>
                </p:cNvSpPr>
                <p:nvPr/>
              </p:nvSpPr>
              <p:spPr bwMode="auto">
                <a:xfrm>
                  <a:off x="279"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06" name="Rectangle 590"/>
                <p:cNvSpPr>
                  <a:spLocks noChangeArrowheads="1"/>
                </p:cNvSpPr>
                <p:nvPr/>
              </p:nvSpPr>
              <p:spPr bwMode="auto">
                <a:xfrm>
                  <a:off x="236"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99" name="Group 591"/>
              <p:cNvGrpSpPr/>
              <p:nvPr/>
            </p:nvGrpSpPr>
            <p:grpSpPr bwMode="auto">
              <a:xfrm>
                <a:off x="472" y="1146"/>
                <a:ext cx="236" cy="382"/>
                <a:chOff x="472" y="1146"/>
                <a:chExt cx="236" cy="382"/>
              </a:xfrm>
            </p:grpSpPr>
            <p:sp>
              <p:nvSpPr>
                <p:cNvPr id="21603" name="Rectangle 592"/>
                <p:cNvSpPr>
                  <a:spLocks noChangeArrowheads="1"/>
                </p:cNvSpPr>
                <p:nvPr/>
              </p:nvSpPr>
              <p:spPr bwMode="auto">
                <a:xfrm>
                  <a:off x="515"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04" name="Rectangle 593"/>
                <p:cNvSpPr>
                  <a:spLocks noChangeArrowheads="1"/>
                </p:cNvSpPr>
                <p:nvPr/>
              </p:nvSpPr>
              <p:spPr bwMode="auto">
                <a:xfrm>
                  <a:off x="472"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00" name="Group 594"/>
              <p:cNvGrpSpPr/>
              <p:nvPr/>
            </p:nvGrpSpPr>
            <p:grpSpPr bwMode="auto">
              <a:xfrm>
                <a:off x="708" y="1146"/>
                <a:ext cx="236" cy="382"/>
                <a:chOff x="708" y="1146"/>
                <a:chExt cx="236" cy="382"/>
              </a:xfrm>
            </p:grpSpPr>
            <p:sp>
              <p:nvSpPr>
                <p:cNvPr id="21601" name="Rectangle 595"/>
                <p:cNvSpPr>
                  <a:spLocks noChangeArrowheads="1"/>
                </p:cNvSpPr>
                <p:nvPr/>
              </p:nvSpPr>
              <p:spPr bwMode="auto">
                <a:xfrm>
                  <a:off x="751"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02" name="Rectangle 596"/>
                <p:cNvSpPr>
                  <a:spLocks noChangeArrowheads="1"/>
                </p:cNvSpPr>
                <p:nvPr/>
              </p:nvSpPr>
              <p:spPr bwMode="auto">
                <a:xfrm>
                  <a:off x="708"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sp>
          <p:nvSpPr>
            <p:cNvPr id="21584" name="Rectangle 597"/>
            <p:cNvSpPr>
              <a:spLocks noChangeArrowheads="1"/>
            </p:cNvSpPr>
            <p:nvPr/>
          </p:nvSpPr>
          <p:spPr bwMode="auto">
            <a:xfrm>
              <a:off x="-3" y="-3"/>
              <a:ext cx="950" cy="1534"/>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15" name="Group 598"/>
          <p:cNvGrpSpPr>
            <a:grpSpLocks noChangeAspect="1"/>
          </p:cNvGrpSpPr>
          <p:nvPr/>
        </p:nvGrpSpPr>
        <p:grpSpPr bwMode="auto">
          <a:xfrm>
            <a:off x="6324600" y="4429125"/>
            <a:ext cx="1524000" cy="1143000"/>
            <a:chOff x="-3" y="-3"/>
            <a:chExt cx="950" cy="1534"/>
          </a:xfrm>
        </p:grpSpPr>
        <p:grpSp>
          <p:nvGrpSpPr>
            <p:cNvPr id="21533" name="Group 599"/>
            <p:cNvGrpSpPr>
              <a:grpSpLocks noChangeAspect="1"/>
            </p:cNvGrpSpPr>
            <p:nvPr/>
          </p:nvGrpSpPr>
          <p:grpSpPr bwMode="auto">
            <a:xfrm>
              <a:off x="0" y="0"/>
              <a:ext cx="944" cy="1528"/>
              <a:chOff x="0" y="0"/>
              <a:chExt cx="944" cy="1528"/>
            </a:xfrm>
          </p:grpSpPr>
          <p:grpSp>
            <p:nvGrpSpPr>
              <p:cNvPr id="21535" name="Group 600"/>
              <p:cNvGrpSpPr>
                <a:grpSpLocks noChangeAspect="1"/>
              </p:cNvGrpSpPr>
              <p:nvPr/>
            </p:nvGrpSpPr>
            <p:grpSpPr bwMode="auto">
              <a:xfrm>
                <a:off x="0" y="0"/>
                <a:ext cx="236" cy="382"/>
                <a:chOff x="0" y="0"/>
                <a:chExt cx="236" cy="382"/>
              </a:xfrm>
            </p:grpSpPr>
            <p:sp>
              <p:nvSpPr>
                <p:cNvPr id="21581" name="Rectangle 601"/>
                <p:cNvSpPr>
                  <a:spLocks noChangeAspect="1" noChangeArrowheads="1"/>
                </p:cNvSpPr>
                <p:nvPr/>
              </p:nvSpPr>
              <p:spPr bwMode="auto">
                <a:xfrm>
                  <a:off x="43"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en-US" sz="1000">
                    <a:latin typeface="仿宋_GB2312" pitchFamily="49" charset="-122"/>
                    <a:ea typeface="宋体" panose="02010600030101010101" pitchFamily="2" charset="-122"/>
                  </a:endParaRPr>
                </a:p>
                <a:p>
                  <a:pPr algn="ctr" eaLnBrk="1" hangingPunct="1"/>
                  <a:endParaRPr lang="zh-CN" altLang="en-US" sz="2400">
                    <a:latin typeface="Times" pitchFamily="18" charset="0"/>
                    <a:ea typeface="宋体" panose="02010600030101010101" pitchFamily="2" charset="-122"/>
                  </a:endParaRPr>
                </a:p>
              </p:txBody>
            </p:sp>
            <p:sp>
              <p:nvSpPr>
                <p:cNvPr id="21582" name="Rectangle 602"/>
                <p:cNvSpPr>
                  <a:spLocks noChangeAspect="1" noChangeArrowheads="1"/>
                </p:cNvSpPr>
                <p:nvPr/>
              </p:nvSpPr>
              <p:spPr bwMode="auto">
                <a:xfrm>
                  <a:off x="0"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36" name="Group 603"/>
              <p:cNvGrpSpPr>
                <a:grpSpLocks noChangeAspect="1"/>
              </p:cNvGrpSpPr>
              <p:nvPr/>
            </p:nvGrpSpPr>
            <p:grpSpPr bwMode="auto">
              <a:xfrm>
                <a:off x="236" y="0"/>
                <a:ext cx="236" cy="382"/>
                <a:chOff x="236" y="0"/>
                <a:chExt cx="236" cy="382"/>
              </a:xfrm>
            </p:grpSpPr>
            <p:sp>
              <p:nvSpPr>
                <p:cNvPr id="21579" name="Rectangle 604"/>
                <p:cNvSpPr>
                  <a:spLocks noChangeAspect="1" noChangeArrowheads="1"/>
                </p:cNvSpPr>
                <p:nvPr/>
              </p:nvSpPr>
              <p:spPr bwMode="auto">
                <a:xfrm>
                  <a:off x="279"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charset="0"/>
                      <a:ea typeface="宋体" panose="02010600030101010101" pitchFamily="2" charset="-122"/>
                      <a:cs typeface="Times New Roman" panose="02020603050405020304" charset="0"/>
                      <a:sym typeface="Symbol" panose="05050102010706020507" pitchFamily="18" charset="2"/>
                    </a:rPr>
                    <a:t></a:t>
                  </a:r>
                  <a:endParaRPr lang="zh-CN" altLang="en-US" sz="2400">
                    <a:latin typeface="Times" pitchFamily="18" charset="0"/>
                    <a:ea typeface="宋体" panose="02010600030101010101" pitchFamily="2" charset="-122"/>
                    <a:cs typeface="Times New Roman" panose="02020603050405020304" charset="0"/>
                  </a:endParaRPr>
                </a:p>
                <a:p>
                  <a:pPr algn="ctr" eaLnBrk="1" hangingPunct="1"/>
                  <a:r>
                    <a:rPr lang="zh-CN" altLang="en-US" sz="1000">
                      <a:latin typeface="Times" pitchFamily="18" charset="0"/>
                      <a:ea typeface="宋体" panose="02010600030101010101" pitchFamily="2" charset="-122"/>
                      <a:cs typeface="Times New Roman" panose="02020603050405020304" charset="0"/>
                    </a:rPr>
                    <a:t>  </a:t>
                  </a:r>
                </a:p>
                <a:p>
                  <a:pPr algn="just" eaLnBrk="1" hangingPunct="1"/>
                  <a:endParaRPr lang="zh-CN" altLang="en-US" sz="2400">
                    <a:latin typeface="Times" pitchFamily="18" charset="0"/>
                    <a:ea typeface="宋体" panose="02010600030101010101" pitchFamily="2" charset="-122"/>
                    <a:cs typeface="Times New Roman" panose="02020603050405020304" charset="0"/>
                  </a:endParaRPr>
                </a:p>
              </p:txBody>
            </p:sp>
            <p:sp>
              <p:nvSpPr>
                <p:cNvPr id="21580" name="Rectangle 605"/>
                <p:cNvSpPr>
                  <a:spLocks noChangeAspect="1" noChangeArrowheads="1"/>
                </p:cNvSpPr>
                <p:nvPr/>
              </p:nvSpPr>
              <p:spPr bwMode="auto">
                <a:xfrm>
                  <a:off x="236"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37" name="Group 606"/>
              <p:cNvGrpSpPr>
                <a:grpSpLocks noChangeAspect="1"/>
              </p:cNvGrpSpPr>
              <p:nvPr/>
            </p:nvGrpSpPr>
            <p:grpSpPr bwMode="auto">
              <a:xfrm>
                <a:off x="472" y="0"/>
                <a:ext cx="236" cy="382"/>
                <a:chOff x="472" y="0"/>
                <a:chExt cx="236" cy="382"/>
              </a:xfrm>
            </p:grpSpPr>
            <p:sp>
              <p:nvSpPr>
                <p:cNvPr id="21577" name="Rectangle 607"/>
                <p:cNvSpPr>
                  <a:spLocks noChangeAspect="1" noChangeArrowheads="1"/>
                </p:cNvSpPr>
                <p:nvPr/>
              </p:nvSpPr>
              <p:spPr bwMode="auto">
                <a:xfrm>
                  <a:off x="515"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578" name="Rectangle 608"/>
                <p:cNvSpPr>
                  <a:spLocks noChangeAspect="1" noChangeArrowheads="1"/>
                </p:cNvSpPr>
                <p:nvPr/>
              </p:nvSpPr>
              <p:spPr bwMode="auto">
                <a:xfrm>
                  <a:off x="472"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38" name="Group 609"/>
              <p:cNvGrpSpPr>
                <a:grpSpLocks noChangeAspect="1"/>
              </p:cNvGrpSpPr>
              <p:nvPr/>
            </p:nvGrpSpPr>
            <p:grpSpPr bwMode="auto">
              <a:xfrm>
                <a:off x="708" y="0"/>
                <a:ext cx="236" cy="382"/>
                <a:chOff x="708" y="0"/>
                <a:chExt cx="236" cy="382"/>
              </a:xfrm>
            </p:grpSpPr>
            <p:sp>
              <p:nvSpPr>
                <p:cNvPr id="21575" name="Rectangle 610"/>
                <p:cNvSpPr>
                  <a:spLocks noChangeAspect="1" noChangeArrowheads="1"/>
                </p:cNvSpPr>
                <p:nvPr/>
              </p:nvSpPr>
              <p:spPr bwMode="auto">
                <a:xfrm>
                  <a:off x="751"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576" name="Rectangle 611"/>
                <p:cNvSpPr>
                  <a:spLocks noChangeAspect="1" noChangeArrowheads="1"/>
                </p:cNvSpPr>
                <p:nvPr/>
              </p:nvSpPr>
              <p:spPr bwMode="auto">
                <a:xfrm>
                  <a:off x="708"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39" name="Group 612"/>
              <p:cNvGrpSpPr>
                <a:grpSpLocks noChangeAspect="1"/>
              </p:cNvGrpSpPr>
              <p:nvPr/>
            </p:nvGrpSpPr>
            <p:grpSpPr bwMode="auto">
              <a:xfrm>
                <a:off x="0" y="382"/>
                <a:ext cx="236" cy="382"/>
                <a:chOff x="0" y="382"/>
                <a:chExt cx="236" cy="382"/>
              </a:xfrm>
            </p:grpSpPr>
            <p:sp>
              <p:nvSpPr>
                <p:cNvPr id="21573" name="Rectangle 613"/>
                <p:cNvSpPr>
                  <a:spLocks noChangeAspect="1" noChangeArrowheads="1"/>
                </p:cNvSpPr>
                <p:nvPr/>
              </p:nvSpPr>
              <p:spPr bwMode="auto">
                <a:xfrm>
                  <a:off x="43"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sz="1000">
                      <a:latin typeface="Times" pitchFamily="18" charset="0"/>
                      <a:ea typeface="宋体" panose="02010600030101010101" pitchFamily="2" charset="-122"/>
                    </a:rPr>
                    <a:t> </a:t>
                  </a:r>
                </a:p>
                <a:p>
                  <a:pPr algn="ctr" eaLnBrk="1" hangingPunct="1"/>
                  <a:endParaRPr lang="zh-CN" altLang="en-US" sz="2400">
                    <a:latin typeface="Times" pitchFamily="18" charset="0"/>
                    <a:ea typeface="宋体" panose="02010600030101010101" pitchFamily="2" charset="-122"/>
                  </a:endParaRPr>
                </a:p>
              </p:txBody>
            </p:sp>
            <p:sp>
              <p:nvSpPr>
                <p:cNvPr id="21574" name="Rectangle 614"/>
                <p:cNvSpPr>
                  <a:spLocks noChangeAspect="1" noChangeArrowheads="1"/>
                </p:cNvSpPr>
                <p:nvPr/>
              </p:nvSpPr>
              <p:spPr bwMode="auto">
                <a:xfrm>
                  <a:off x="0"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40" name="Group 615"/>
              <p:cNvGrpSpPr>
                <a:grpSpLocks noChangeAspect="1"/>
              </p:cNvGrpSpPr>
              <p:nvPr/>
            </p:nvGrpSpPr>
            <p:grpSpPr bwMode="auto">
              <a:xfrm>
                <a:off x="236" y="382"/>
                <a:ext cx="236" cy="382"/>
                <a:chOff x="236" y="382"/>
                <a:chExt cx="236" cy="382"/>
              </a:xfrm>
            </p:grpSpPr>
            <p:sp>
              <p:nvSpPr>
                <p:cNvPr id="21571" name="Rectangle 616"/>
                <p:cNvSpPr>
                  <a:spLocks noChangeAspect="1" noChangeArrowheads="1"/>
                </p:cNvSpPr>
                <p:nvPr/>
              </p:nvSpPr>
              <p:spPr bwMode="auto">
                <a:xfrm>
                  <a:off x="279"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572" name="Rectangle 617"/>
                <p:cNvSpPr>
                  <a:spLocks noChangeAspect="1" noChangeArrowheads="1"/>
                </p:cNvSpPr>
                <p:nvPr/>
              </p:nvSpPr>
              <p:spPr bwMode="auto">
                <a:xfrm>
                  <a:off x="236"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41" name="Group 618"/>
              <p:cNvGrpSpPr>
                <a:grpSpLocks noChangeAspect="1"/>
              </p:cNvGrpSpPr>
              <p:nvPr/>
            </p:nvGrpSpPr>
            <p:grpSpPr bwMode="auto">
              <a:xfrm>
                <a:off x="472" y="382"/>
                <a:ext cx="236" cy="382"/>
                <a:chOff x="472" y="382"/>
                <a:chExt cx="236" cy="382"/>
              </a:xfrm>
            </p:grpSpPr>
            <p:sp>
              <p:nvSpPr>
                <p:cNvPr id="21569" name="Rectangle 619"/>
                <p:cNvSpPr>
                  <a:spLocks noChangeAspect="1" noChangeArrowheads="1"/>
                </p:cNvSpPr>
                <p:nvPr/>
              </p:nvSpPr>
              <p:spPr bwMode="auto">
                <a:xfrm>
                  <a:off x="515"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570" name="Rectangle 620"/>
                <p:cNvSpPr>
                  <a:spLocks noChangeAspect="1" noChangeArrowheads="1"/>
                </p:cNvSpPr>
                <p:nvPr/>
              </p:nvSpPr>
              <p:spPr bwMode="auto">
                <a:xfrm>
                  <a:off x="472"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42" name="Group 621"/>
              <p:cNvGrpSpPr>
                <a:grpSpLocks noChangeAspect="1"/>
              </p:cNvGrpSpPr>
              <p:nvPr/>
            </p:nvGrpSpPr>
            <p:grpSpPr bwMode="auto">
              <a:xfrm>
                <a:off x="708" y="382"/>
                <a:ext cx="236" cy="382"/>
                <a:chOff x="708" y="382"/>
                <a:chExt cx="236" cy="382"/>
              </a:xfrm>
            </p:grpSpPr>
            <p:sp>
              <p:nvSpPr>
                <p:cNvPr id="21567" name="Rectangle 622"/>
                <p:cNvSpPr>
                  <a:spLocks noChangeAspect="1" noChangeArrowheads="1"/>
                </p:cNvSpPr>
                <p:nvPr/>
              </p:nvSpPr>
              <p:spPr bwMode="auto">
                <a:xfrm>
                  <a:off x="751"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charset="0"/>
                      <a:ea typeface="宋体" panose="02010600030101010101" pitchFamily="2" charset="-122"/>
                      <a:cs typeface="Times New Roman" panose="02020603050405020304" charset="0"/>
                      <a:sym typeface="Symbol" panose="05050102010706020507" pitchFamily="18" charset="2"/>
                    </a:rPr>
                    <a:t></a:t>
                  </a:r>
                  <a:endParaRPr lang="zh-CN" altLang="en-US" sz="2400">
                    <a:latin typeface="Times" pitchFamily="18" charset="0"/>
                    <a:ea typeface="宋体" panose="02010600030101010101" pitchFamily="2" charset="-122"/>
                    <a:cs typeface="Times New Roman" panose="02020603050405020304" charset="0"/>
                  </a:endParaRPr>
                </a:p>
                <a:p>
                  <a:pPr algn="just" eaLnBrk="1" hangingPunct="1"/>
                  <a:endParaRPr lang="zh-CN" altLang="en-US" sz="2400">
                    <a:latin typeface="Times" pitchFamily="18" charset="0"/>
                    <a:ea typeface="宋体" panose="02010600030101010101" pitchFamily="2" charset="-122"/>
                    <a:cs typeface="Times New Roman" panose="02020603050405020304" charset="0"/>
                  </a:endParaRPr>
                </a:p>
              </p:txBody>
            </p:sp>
            <p:sp>
              <p:nvSpPr>
                <p:cNvPr id="21568" name="Rectangle 623"/>
                <p:cNvSpPr>
                  <a:spLocks noChangeAspect="1" noChangeArrowheads="1"/>
                </p:cNvSpPr>
                <p:nvPr/>
              </p:nvSpPr>
              <p:spPr bwMode="auto">
                <a:xfrm>
                  <a:off x="708"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43" name="Group 624"/>
              <p:cNvGrpSpPr>
                <a:grpSpLocks noChangeAspect="1"/>
              </p:cNvGrpSpPr>
              <p:nvPr/>
            </p:nvGrpSpPr>
            <p:grpSpPr bwMode="auto">
              <a:xfrm>
                <a:off x="0" y="764"/>
                <a:ext cx="236" cy="382"/>
                <a:chOff x="0" y="764"/>
                <a:chExt cx="236" cy="382"/>
              </a:xfrm>
            </p:grpSpPr>
            <p:sp>
              <p:nvSpPr>
                <p:cNvPr id="21565" name="Rectangle 625"/>
                <p:cNvSpPr>
                  <a:spLocks noChangeAspect="1" noChangeArrowheads="1"/>
                </p:cNvSpPr>
                <p:nvPr/>
              </p:nvSpPr>
              <p:spPr bwMode="auto">
                <a:xfrm>
                  <a:off x="43"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566" name="Rectangle 626"/>
                <p:cNvSpPr>
                  <a:spLocks noChangeAspect="1" noChangeArrowheads="1"/>
                </p:cNvSpPr>
                <p:nvPr/>
              </p:nvSpPr>
              <p:spPr bwMode="auto">
                <a:xfrm>
                  <a:off x="0"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44" name="Group 627"/>
              <p:cNvGrpSpPr>
                <a:grpSpLocks noChangeAspect="1"/>
              </p:cNvGrpSpPr>
              <p:nvPr/>
            </p:nvGrpSpPr>
            <p:grpSpPr bwMode="auto">
              <a:xfrm>
                <a:off x="236" y="764"/>
                <a:ext cx="236" cy="382"/>
                <a:chOff x="236" y="764"/>
                <a:chExt cx="236" cy="382"/>
              </a:xfrm>
            </p:grpSpPr>
            <p:sp>
              <p:nvSpPr>
                <p:cNvPr id="21563" name="Rectangle 628"/>
                <p:cNvSpPr>
                  <a:spLocks noChangeAspect="1" noChangeArrowheads="1"/>
                </p:cNvSpPr>
                <p:nvPr/>
              </p:nvSpPr>
              <p:spPr bwMode="auto">
                <a:xfrm>
                  <a:off x="279"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564" name="Rectangle 629"/>
                <p:cNvSpPr>
                  <a:spLocks noChangeAspect="1" noChangeArrowheads="1"/>
                </p:cNvSpPr>
                <p:nvPr/>
              </p:nvSpPr>
              <p:spPr bwMode="auto">
                <a:xfrm>
                  <a:off x="236"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45" name="Group 630"/>
              <p:cNvGrpSpPr>
                <a:grpSpLocks noChangeAspect="1"/>
              </p:cNvGrpSpPr>
              <p:nvPr/>
            </p:nvGrpSpPr>
            <p:grpSpPr bwMode="auto">
              <a:xfrm>
                <a:off x="472" y="764"/>
                <a:ext cx="236" cy="382"/>
                <a:chOff x="472" y="764"/>
                <a:chExt cx="236" cy="382"/>
              </a:xfrm>
            </p:grpSpPr>
            <p:sp>
              <p:nvSpPr>
                <p:cNvPr id="21561" name="Rectangle 631"/>
                <p:cNvSpPr>
                  <a:spLocks noChangeAspect="1" noChangeArrowheads="1"/>
                </p:cNvSpPr>
                <p:nvPr/>
              </p:nvSpPr>
              <p:spPr bwMode="auto">
                <a:xfrm>
                  <a:off x="515"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562" name="Rectangle 632"/>
                <p:cNvSpPr>
                  <a:spLocks noChangeAspect="1" noChangeArrowheads="1"/>
                </p:cNvSpPr>
                <p:nvPr/>
              </p:nvSpPr>
              <p:spPr bwMode="auto">
                <a:xfrm>
                  <a:off x="472"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46" name="Group 633"/>
              <p:cNvGrpSpPr>
                <a:grpSpLocks noChangeAspect="1"/>
              </p:cNvGrpSpPr>
              <p:nvPr/>
            </p:nvGrpSpPr>
            <p:grpSpPr bwMode="auto">
              <a:xfrm>
                <a:off x="708" y="764"/>
                <a:ext cx="236" cy="382"/>
                <a:chOff x="708" y="764"/>
                <a:chExt cx="236" cy="382"/>
              </a:xfrm>
            </p:grpSpPr>
            <p:sp>
              <p:nvSpPr>
                <p:cNvPr id="21559" name="Rectangle 634"/>
                <p:cNvSpPr>
                  <a:spLocks noChangeAspect="1" noChangeArrowheads="1"/>
                </p:cNvSpPr>
                <p:nvPr/>
              </p:nvSpPr>
              <p:spPr bwMode="auto">
                <a:xfrm>
                  <a:off x="751"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560" name="Rectangle 635"/>
                <p:cNvSpPr>
                  <a:spLocks noChangeAspect="1" noChangeArrowheads="1"/>
                </p:cNvSpPr>
                <p:nvPr/>
              </p:nvSpPr>
              <p:spPr bwMode="auto">
                <a:xfrm>
                  <a:off x="708"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47" name="Group 636"/>
              <p:cNvGrpSpPr>
                <a:grpSpLocks noChangeAspect="1"/>
              </p:cNvGrpSpPr>
              <p:nvPr/>
            </p:nvGrpSpPr>
            <p:grpSpPr bwMode="auto">
              <a:xfrm>
                <a:off x="0" y="1146"/>
                <a:ext cx="236" cy="382"/>
                <a:chOff x="0" y="1146"/>
                <a:chExt cx="236" cy="382"/>
              </a:xfrm>
            </p:grpSpPr>
            <p:sp>
              <p:nvSpPr>
                <p:cNvPr id="21557" name="Rectangle 637"/>
                <p:cNvSpPr>
                  <a:spLocks noChangeAspect="1" noChangeArrowheads="1"/>
                </p:cNvSpPr>
                <p:nvPr/>
              </p:nvSpPr>
              <p:spPr bwMode="auto">
                <a:xfrm>
                  <a:off x="43"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558" name="Rectangle 638"/>
                <p:cNvSpPr>
                  <a:spLocks noChangeAspect="1" noChangeArrowheads="1"/>
                </p:cNvSpPr>
                <p:nvPr/>
              </p:nvSpPr>
              <p:spPr bwMode="auto">
                <a:xfrm>
                  <a:off x="0"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48" name="Group 639"/>
              <p:cNvGrpSpPr>
                <a:grpSpLocks noChangeAspect="1"/>
              </p:cNvGrpSpPr>
              <p:nvPr/>
            </p:nvGrpSpPr>
            <p:grpSpPr bwMode="auto">
              <a:xfrm>
                <a:off x="236" y="1146"/>
                <a:ext cx="236" cy="382"/>
                <a:chOff x="236" y="1146"/>
                <a:chExt cx="236" cy="382"/>
              </a:xfrm>
            </p:grpSpPr>
            <p:sp>
              <p:nvSpPr>
                <p:cNvPr id="21555" name="Rectangle 640"/>
                <p:cNvSpPr>
                  <a:spLocks noChangeAspect="1" noChangeArrowheads="1"/>
                </p:cNvSpPr>
                <p:nvPr/>
              </p:nvSpPr>
              <p:spPr bwMode="auto">
                <a:xfrm>
                  <a:off x="279"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556" name="Rectangle 641"/>
                <p:cNvSpPr>
                  <a:spLocks noChangeAspect="1" noChangeArrowheads="1"/>
                </p:cNvSpPr>
                <p:nvPr/>
              </p:nvSpPr>
              <p:spPr bwMode="auto">
                <a:xfrm>
                  <a:off x="236"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49" name="Group 642"/>
              <p:cNvGrpSpPr>
                <a:grpSpLocks noChangeAspect="1"/>
              </p:cNvGrpSpPr>
              <p:nvPr/>
            </p:nvGrpSpPr>
            <p:grpSpPr bwMode="auto">
              <a:xfrm>
                <a:off x="472" y="1146"/>
                <a:ext cx="236" cy="382"/>
                <a:chOff x="472" y="1146"/>
                <a:chExt cx="236" cy="382"/>
              </a:xfrm>
            </p:grpSpPr>
            <p:sp>
              <p:nvSpPr>
                <p:cNvPr id="21553" name="Rectangle 643"/>
                <p:cNvSpPr>
                  <a:spLocks noChangeAspect="1" noChangeArrowheads="1"/>
                </p:cNvSpPr>
                <p:nvPr/>
              </p:nvSpPr>
              <p:spPr bwMode="auto">
                <a:xfrm>
                  <a:off x="515"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554" name="Rectangle 644"/>
                <p:cNvSpPr>
                  <a:spLocks noChangeAspect="1" noChangeArrowheads="1"/>
                </p:cNvSpPr>
                <p:nvPr/>
              </p:nvSpPr>
              <p:spPr bwMode="auto">
                <a:xfrm>
                  <a:off x="472"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50" name="Group 645"/>
              <p:cNvGrpSpPr>
                <a:grpSpLocks noChangeAspect="1"/>
              </p:cNvGrpSpPr>
              <p:nvPr/>
            </p:nvGrpSpPr>
            <p:grpSpPr bwMode="auto">
              <a:xfrm>
                <a:off x="708" y="1146"/>
                <a:ext cx="236" cy="382"/>
                <a:chOff x="708" y="1146"/>
                <a:chExt cx="236" cy="382"/>
              </a:xfrm>
            </p:grpSpPr>
            <p:sp>
              <p:nvSpPr>
                <p:cNvPr id="21551" name="Rectangle 646"/>
                <p:cNvSpPr>
                  <a:spLocks noChangeAspect="1" noChangeArrowheads="1"/>
                </p:cNvSpPr>
                <p:nvPr/>
              </p:nvSpPr>
              <p:spPr bwMode="auto">
                <a:xfrm>
                  <a:off x="751"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552" name="Rectangle 647"/>
                <p:cNvSpPr>
                  <a:spLocks noChangeAspect="1" noChangeArrowheads="1"/>
                </p:cNvSpPr>
                <p:nvPr/>
              </p:nvSpPr>
              <p:spPr bwMode="auto">
                <a:xfrm>
                  <a:off x="708"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sp>
          <p:nvSpPr>
            <p:cNvPr id="21534" name="Rectangle 648"/>
            <p:cNvSpPr>
              <a:spLocks noChangeAspect="1" noChangeArrowheads="1"/>
            </p:cNvSpPr>
            <p:nvPr/>
          </p:nvSpPr>
          <p:spPr bwMode="auto">
            <a:xfrm>
              <a:off x="-3" y="-3"/>
              <a:ext cx="950" cy="1534"/>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sp>
        <p:nvSpPr>
          <p:cNvPr id="21516" name="Line 649"/>
          <p:cNvSpPr>
            <a:spLocks noChangeShapeType="1"/>
          </p:cNvSpPr>
          <p:nvPr/>
        </p:nvSpPr>
        <p:spPr bwMode="auto">
          <a:xfrm flipH="1">
            <a:off x="1447800" y="2143125"/>
            <a:ext cx="2286000" cy="4572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17" name="Line 650"/>
          <p:cNvSpPr>
            <a:spLocks noChangeShapeType="1"/>
          </p:cNvSpPr>
          <p:nvPr/>
        </p:nvSpPr>
        <p:spPr bwMode="auto">
          <a:xfrm flipH="1">
            <a:off x="3683000" y="2168525"/>
            <a:ext cx="228600" cy="4572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18" name="Line 651"/>
          <p:cNvSpPr>
            <a:spLocks noChangeShapeType="1"/>
          </p:cNvSpPr>
          <p:nvPr/>
        </p:nvSpPr>
        <p:spPr bwMode="auto">
          <a:xfrm>
            <a:off x="4267200" y="2143125"/>
            <a:ext cx="990600" cy="4572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19" name="Line 652"/>
          <p:cNvSpPr>
            <a:spLocks noChangeShapeType="1"/>
          </p:cNvSpPr>
          <p:nvPr/>
        </p:nvSpPr>
        <p:spPr bwMode="auto">
          <a:xfrm>
            <a:off x="4724400" y="2143125"/>
            <a:ext cx="2819400" cy="4572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20" name="Line 653"/>
          <p:cNvSpPr>
            <a:spLocks noChangeShapeType="1"/>
          </p:cNvSpPr>
          <p:nvPr/>
        </p:nvSpPr>
        <p:spPr bwMode="auto">
          <a:xfrm flipH="1">
            <a:off x="1447800" y="3819525"/>
            <a:ext cx="1600200" cy="6096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21" name="Line 654"/>
          <p:cNvSpPr>
            <a:spLocks noChangeShapeType="1"/>
          </p:cNvSpPr>
          <p:nvPr/>
        </p:nvSpPr>
        <p:spPr bwMode="auto">
          <a:xfrm>
            <a:off x="3352800" y="3819525"/>
            <a:ext cx="0" cy="6096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22" name="Line 655"/>
          <p:cNvSpPr>
            <a:spLocks noChangeShapeType="1"/>
          </p:cNvSpPr>
          <p:nvPr/>
        </p:nvSpPr>
        <p:spPr bwMode="auto">
          <a:xfrm>
            <a:off x="3581400" y="3819525"/>
            <a:ext cx="1752600" cy="6096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23" name="Line 656"/>
          <p:cNvSpPr>
            <a:spLocks noChangeShapeType="1"/>
          </p:cNvSpPr>
          <p:nvPr/>
        </p:nvSpPr>
        <p:spPr bwMode="auto">
          <a:xfrm>
            <a:off x="4191000" y="3819525"/>
            <a:ext cx="3276600" cy="6096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24" name="Line 657"/>
          <p:cNvSpPr>
            <a:spLocks noChangeShapeType="1"/>
          </p:cNvSpPr>
          <p:nvPr/>
        </p:nvSpPr>
        <p:spPr bwMode="auto">
          <a:xfrm flipH="1">
            <a:off x="5181600" y="5572125"/>
            <a:ext cx="1676400" cy="7620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25" name="Line 658"/>
          <p:cNvSpPr>
            <a:spLocks noChangeShapeType="1"/>
          </p:cNvSpPr>
          <p:nvPr/>
        </p:nvSpPr>
        <p:spPr bwMode="auto">
          <a:xfrm>
            <a:off x="7239000" y="5572125"/>
            <a:ext cx="1066800" cy="7620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26" name="Line 659"/>
          <p:cNvSpPr>
            <a:spLocks noChangeShapeType="1"/>
          </p:cNvSpPr>
          <p:nvPr/>
        </p:nvSpPr>
        <p:spPr bwMode="auto">
          <a:xfrm flipH="1">
            <a:off x="6629400" y="5572125"/>
            <a:ext cx="381000" cy="6858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27" name="Line 660"/>
          <p:cNvSpPr>
            <a:spLocks noChangeShapeType="1"/>
          </p:cNvSpPr>
          <p:nvPr/>
        </p:nvSpPr>
        <p:spPr bwMode="auto">
          <a:xfrm>
            <a:off x="7086600" y="5572125"/>
            <a:ext cx="533400" cy="6858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81589" name="Text Box 661"/>
          <p:cNvSpPr txBox="1">
            <a:spLocks noChangeArrowheads="1"/>
          </p:cNvSpPr>
          <p:nvPr/>
        </p:nvSpPr>
        <p:spPr bwMode="auto">
          <a:xfrm>
            <a:off x="1143000" y="3684588"/>
            <a:ext cx="533400" cy="515937"/>
          </a:xfrm>
          <a:prstGeom prst="rect">
            <a:avLst/>
          </a:prstGeom>
          <a:noFill/>
          <a:ln w="12700">
            <a:noFill/>
            <a:miter lim="800000"/>
          </a:ln>
          <a:effectLst/>
        </p:spPr>
        <p:txBody>
          <a:bodyPr lIns="90623" tIns="44517" rIns="90623" bIns="44517">
            <a:spAutoFit/>
          </a:bodyPr>
          <a:lstStyle/>
          <a:p>
            <a:pPr eaLnBrk="1" fontAlgn="auto" hangingPunct="1">
              <a:spcBef>
                <a:spcPct val="50000"/>
              </a:spcBef>
              <a:spcAft>
                <a:spcPts val="0"/>
              </a:spcAft>
              <a:buClr>
                <a:schemeClr val="tx1"/>
              </a:buClr>
              <a:buSzPct val="100000"/>
              <a:defRPr/>
            </a:pPr>
            <a:r>
              <a:rPr lang="zh-CN" altLang="en-US" sz="2800" b="1">
                <a:solidFill>
                  <a:srgbClr val="0000CC"/>
                </a:solidFill>
                <a:effectLst>
                  <a:outerShdw blurRad="38100" dist="38100" dir="2700000" algn="tl">
                    <a:srgbClr val="C0C0C0"/>
                  </a:outerShdw>
                </a:effectLst>
                <a:latin typeface="Times New Roman" panose="02020603050405020304" charset="0"/>
                <a:ea typeface="仿宋_GB2312" pitchFamily="49" charset="-122"/>
              </a:rPr>
              <a:t>...</a:t>
            </a:r>
          </a:p>
        </p:txBody>
      </p:sp>
      <p:sp>
        <p:nvSpPr>
          <p:cNvPr id="381590" name="Text Box 662"/>
          <p:cNvSpPr txBox="1">
            <a:spLocks noChangeArrowheads="1"/>
          </p:cNvSpPr>
          <p:nvPr/>
        </p:nvSpPr>
        <p:spPr bwMode="auto">
          <a:xfrm>
            <a:off x="6248400" y="3667125"/>
            <a:ext cx="533400" cy="515938"/>
          </a:xfrm>
          <a:prstGeom prst="rect">
            <a:avLst/>
          </a:prstGeom>
          <a:noFill/>
          <a:ln w="12700">
            <a:noFill/>
            <a:miter lim="800000"/>
          </a:ln>
          <a:effectLst/>
        </p:spPr>
        <p:txBody>
          <a:bodyPr lIns="90623" tIns="44517" rIns="90623" bIns="44517">
            <a:spAutoFit/>
          </a:bodyPr>
          <a:lstStyle/>
          <a:p>
            <a:pPr eaLnBrk="1" fontAlgn="auto" hangingPunct="1">
              <a:spcBef>
                <a:spcPct val="50000"/>
              </a:spcBef>
              <a:spcAft>
                <a:spcPts val="0"/>
              </a:spcAft>
              <a:buClr>
                <a:schemeClr val="tx1"/>
              </a:buClr>
              <a:buSzPct val="100000"/>
              <a:defRPr/>
            </a:pPr>
            <a:r>
              <a:rPr lang="zh-CN" altLang="en-US" sz="2800" b="1">
                <a:solidFill>
                  <a:srgbClr val="0000CC"/>
                </a:solidFill>
                <a:effectLst>
                  <a:outerShdw blurRad="38100" dist="38100" dir="2700000" algn="tl">
                    <a:srgbClr val="C0C0C0"/>
                  </a:outerShdw>
                </a:effectLst>
                <a:latin typeface="Times New Roman" panose="02020603050405020304" charset="0"/>
                <a:ea typeface="仿宋_GB2312" pitchFamily="49" charset="-122"/>
              </a:rPr>
              <a:t>...</a:t>
            </a:r>
          </a:p>
        </p:txBody>
      </p:sp>
      <p:sp>
        <p:nvSpPr>
          <p:cNvPr id="381591" name="Text Box 663"/>
          <p:cNvSpPr txBox="1">
            <a:spLocks noChangeArrowheads="1"/>
          </p:cNvSpPr>
          <p:nvPr/>
        </p:nvSpPr>
        <p:spPr bwMode="auto">
          <a:xfrm>
            <a:off x="8382000" y="3667125"/>
            <a:ext cx="533400" cy="515938"/>
          </a:xfrm>
          <a:prstGeom prst="rect">
            <a:avLst/>
          </a:prstGeom>
          <a:noFill/>
          <a:ln w="12700">
            <a:noFill/>
            <a:miter lim="800000"/>
          </a:ln>
          <a:effectLst/>
        </p:spPr>
        <p:txBody>
          <a:bodyPr lIns="90623" tIns="44517" rIns="90623" bIns="44517">
            <a:spAutoFit/>
          </a:bodyPr>
          <a:lstStyle/>
          <a:p>
            <a:pPr eaLnBrk="1" fontAlgn="auto" hangingPunct="1">
              <a:spcBef>
                <a:spcPct val="50000"/>
              </a:spcBef>
              <a:spcAft>
                <a:spcPts val="0"/>
              </a:spcAft>
              <a:buClr>
                <a:schemeClr val="tx1"/>
              </a:buClr>
              <a:buSzPct val="100000"/>
              <a:defRPr/>
            </a:pPr>
            <a:r>
              <a:rPr lang="zh-CN" altLang="en-US" sz="2800" b="1">
                <a:solidFill>
                  <a:srgbClr val="0000CC"/>
                </a:solidFill>
                <a:effectLst>
                  <a:outerShdw blurRad="38100" dist="38100" dir="2700000" algn="tl">
                    <a:srgbClr val="C0C0C0"/>
                  </a:outerShdw>
                </a:effectLst>
                <a:latin typeface="Times New Roman" panose="02020603050405020304" charset="0"/>
                <a:ea typeface="仿宋_GB2312" pitchFamily="49" charset="-122"/>
              </a:rPr>
              <a:t>...</a:t>
            </a:r>
          </a:p>
        </p:txBody>
      </p:sp>
      <p:sp>
        <p:nvSpPr>
          <p:cNvPr id="381592" name="Text Box 664"/>
          <p:cNvSpPr txBox="1">
            <a:spLocks noChangeArrowheads="1"/>
          </p:cNvSpPr>
          <p:nvPr/>
        </p:nvSpPr>
        <p:spPr bwMode="auto">
          <a:xfrm>
            <a:off x="6705600" y="6046788"/>
            <a:ext cx="533400" cy="515937"/>
          </a:xfrm>
          <a:prstGeom prst="rect">
            <a:avLst/>
          </a:prstGeom>
          <a:noFill/>
          <a:ln w="12700">
            <a:noFill/>
            <a:miter lim="800000"/>
          </a:ln>
          <a:effectLst/>
        </p:spPr>
        <p:txBody>
          <a:bodyPr lIns="90623" tIns="44517" rIns="90623" bIns="44517">
            <a:spAutoFit/>
          </a:bodyPr>
          <a:lstStyle/>
          <a:p>
            <a:pPr eaLnBrk="1" fontAlgn="auto" hangingPunct="1">
              <a:spcBef>
                <a:spcPct val="50000"/>
              </a:spcBef>
              <a:spcAft>
                <a:spcPts val="0"/>
              </a:spcAft>
              <a:buClr>
                <a:schemeClr val="tx1"/>
              </a:buClr>
              <a:buSzPct val="100000"/>
              <a:defRPr/>
            </a:pPr>
            <a:r>
              <a:rPr lang="zh-CN" altLang="en-US" sz="2800" b="1">
                <a:solidFill>
                  <a:srgbClr val="0000CC"/>
                </a:solidFill>
                <a:effectLst>
                  <a:outerShdw blurRad="38100" dist="38100" dir="2700000" algn="tl">
                    <a:srgbClr val="C0C0C0"/>
                  </a:outerShdw>
                </a:effectLst>
                <a:latin typeface="Times New Roman" panose="02020603050405020304" charset="0"/>
                <a:ea typeface="仿宋_GB2312" pitchFamily="49" charset="-122"/>
              </a:rPr>
              <a:t>...</a:t>
            </a:r>
          </a:p>
        </p:txBody>
      </p:sp>
      <p:sp>
        <p:nvSpPr>
          <p:cNvPr id="21532" name="Rectangle 665"/>
          <p:cNvSpPr>
            <a:spLocks noChangeArrowheads="1"/>
          </p:cNvSpPr>
          <p:nvPr/>
        </p:nvSpPr>
        <p:spPr bwMode="auto">
          <a:xfrm>
            <a:off x="428625" y="5634038"/>
            <a:ext cx="34290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sz="2800" b="1">
                <a:solidFill>
                  <a:srgbClr val="0000CC"/>
                </a:solidFill>
                <a:latin typeface="楷体_GB2312" pitchFamily="49" charset="-122"/>
                <a:ea typeface="楷体_GB2312" pitchFamily="49" charset="-122"/>
              </a:rPr>
              <a:t>四皇后问题的状态树</a:t>
            </a:r>
            <a:endParaRPr lang="en-US" altLang="zh-CN" sz="2800" b="1">
              <a:solidFill>
                <a:srgbClr val="0000CC"/>
              </a:solidFill>
              <a:latin typeface="楷体_GB2312" pitchFamily="49" charset="-122"/>
              <a:ea typeface="楷体_GB2312" pitchFamily="49"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606149"/>
            <a:ext cx="7772400" cy="856580"/>
          </a:xfrm>
        </p:spPr>
        <p:txBody>
          <a:bodyPr vert="horz" lIns="91440" tIns="45720" rIns="91440" bIns="45720" rtlCol="0" anchor="b">
            <a:normAutofit/>
          </a:bodyPr>
          <a:lstStyle/>
          <a:p>
            <a:pPr defTabSz="457200" eaLnBrk="0" hangingPunct="0"/>
            <a:r>
              <a:rPr lang="zh-CN" altLang="en-US" sz="3200" b="1"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rPr>
              <a:t>授课时间</a:t>
            </a:r>
          </a:p>
        </p:txBody>
      </p:sp>
      <p:pic>
        <p:nvPicPr>
          <p:cNvPr id="8" name="图片 7">
            <a:extLst>
              <a:ext uri="{FF2B5EF4-FFF2-40B4-BE49-F238E27FC236}">
                <a16:creationId xmlns:a16="http://schemas.microsoft.com/office/drawing/2014/main" id="{9315315A-9E41-4ECD-9B8F-385D058DE3C4}"/>
              </a:ext>
            </a:extLst>
          </p:cNvPr>
          <p:cNvPicPr>
            <a:picLocks noChangeAspect="1"/>
          </p:cNvPicPr>
          <p:nvPr/>
        </p:nvPicPr>
        <p:blipFill rotWithShape="1">
          <a:blip r:embed="rId2">
            <a:extLst>
              <a:ext uri="{28A0092B-C50C-407E-A947-70E740481C1C}">
                <a14:useLocalDpi xmlns:a14="http://schemas.microsoft.com/office/drawing/2010/main" val="0"/>
              </a:ext>
            </a:extLst>
          </a:blip>
          <a:srcRect l="388" t="14408" r="1962"/>
          <a:stretch/>
        </p:blipFill>
        <p:spPr>
          <a:xfrm>
            <a:off x="107504" y="1988840"/>
            <a:ext cx="8928992" cy="2424339"/>
          </a:xfrm>
          <a:prstGeom prst="rect">
            <a:avLst/>
          </a:prstGeom>
        </p:spPr>
      </p:pic>
      <p:sp>
        <p:nvSpPr>
          <p:cNvPr id="9" name="文本框 8">
            <a:extLst>
              <a:ext uri="{FF2B5EF4-FFF2-40B4-BE49-F238E27FC236}">
                <a16:creationId xmlns:a16="http://schemas.microsoft.com/office/drawing/2014/main" id="{ADC7FD38-38E9-4C16-A235-34D76533A4F4}"/>
              </a:ext>
            </a:extLst>
          </p:cNvPr>
          <p:cNvSpPr txBox="1"/>
          <p:nvPr/>
        </p:nvSpPr>
        <p:spPr>
          <a:xfrm>
            <a:off x="729328" y="4725144"/>
            <a:ext cx="7488832" cy="1200329"/>
          </a:xfrm>
          <a:prstGeom prst="rect">
            <a:avLst/>
          </a:prstGeom>
          <a:noFill/>
        </p:spPr>
        <p:txBody>
          <a:bodyPr wrap="square" rtlCol="0">
            <a:spAutoFit/>
          </a:bodyPr>
          <a:lstStyle/>
          <a:p>
            <a:pPr marL="285750" indent="-285750">
              <a:buClr>
                <a:schemeClr val="accent5"/>
              </a:buClr>
              <a:buFont typeface="Wingdings" panose="05000000000000000000" pitchFamily="2" charset="2"/>
              <a:buChar char="Ø"/>
            </a:pPr>
            <a:r>
              <a:rPr lang="zh-CN" altLang="en-US" dirty="0"/>
              <a:t>单周：周一 </a:t>
            </a:r>
            <a:r>
              <a:rPr lang="en-US" altLang="zh-CN" dirty="0"/>
              <a:t>7-8</a:t>
            </a:r>
            <a:r>
              <a:rPr lang="zh-CN" altLang="en-US" dirty="0"/>
              <a:t>节课（理论） 、周二</a:t>
            </a:r>
            <a:r>
              <a:rPr lang="en-US" altLang="zh-CN" dirty="0"/>
              <a:t>1-2</a:t>
            </a:r>
            <a:r>
              <a:rPr lang="zh-CN" altLang="en-US" dirty="0"/>
              <a:t>节课 （理论）</a:t>
            </a:r>
            <a:endParaRPr lang="en-US" altLang="zh-CN" dirty="0"/>
          </a:p>
          <a:p>
            <a:pPr marL="285750" indent="-285750">
              <a:buClr>
                <a:schemeClr val="accent5"/>
              </a:buClr>
              <a:buFont typeface="Wingdings" panose="05000000000000000000" pitchFamily="2" charset="2"/>
              <a:buChar char="Ø"/>
            </a:pPr>
            <a:r>
              <a:rPr lang="zh-CN" altLang="en-US" dirty="0"/>
              <a:t>双周：周一 </a:t>
            </a:r>
            <a:r>
              <a:rPr lang="en-US" altLang="zh-CN" dirty="0"/>
              <a:t>7-8</a:t>
            </a:r>
            <a:r>
              <a:rPr lang="zh-CN" altLang="en-US" dirty="0"/>
              <a:t>节课（理论） 、周二</a:t>
            </a:r>
            <a:r>
              <a:rPr lang="en-US" altLang="zh-CN" dirty="0"/>
              <a:t>1-2</a:t>
            </a:r>
            <a:r>
              <a:rPr lang="zh-CN" altLang="en-US" dirty="0"/>
              <a:t>节课 </a:t>
            </a:r>
            <a:r>
              <a:rPr lang="zh-CN" altLang="en-US" dirty="0">
                <a:solidFill>
                  <a:srgbClr val="0066FF"/>
                </a:solidFill>
              </a:rPr>
              <a:t>（实验）</a:t>
            </a:r>
            <a:endParaRPr lang="en-US" altLang="zh-CN" dirty="0">
              <a:solidFill>
                <a:srgbClr val="0066FF"/>
              </a:solidFill>
            </a:endParaRPr>
          </a:p>
          <a:p>
            <a:pPr marL="285750" indent="-285750">
              <a:buClr>
                <a:schemeClr val="accent5"/>
              </a:buClr>
              <a:buFont typeface="Wingdings" panose="05000000000000000000" pitchFamily="2" charset="2"/>
              <a:buChar char="Ø"/>
            </a:pPr>
            <a:endParaRPr lang="en-US" altLang="zh-CN" dirty="0"/>
          </a:p>
          <a:p>
            <a:pPr marL="285750" indent="-285750">
              <a:buClr>
                <a:schemeClr val="accent5"/>
              </a:buClr>
              <a:buFont typeface="Wingdings" panose="05000000000000000000" pitchFamily="2" charset="2"/>
              <a:buChar char="Ø"/>
            </a:pPr>
            <a:r>
              <a:rPr lang="zh-CN" altLang="en-US" dirty="0"/>
              <a:t>实验课的任务：每次完成</a:t>
            </a:r>
            <a:r>
              <a:rPr lang="en-US" altLang="zh-CN" dirty="0"/>
              <a:t>4-6</a:t>
            </a:r>
            <a:r>
              <a:rPr lang="zh-CN" altLang="en-US" dirty="0"/>
              <a:t>道实验题，同时总结上一次的实验。</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34"/>
          <p:cNvSpPr txBox="1">
            <a:spLocks noChangeArrowheads="1"/>
          </p:cNvSpPr>
          <p:nvPr/>
        </p:nvSpPr>
        <p:spPr bwMode="auto">
          <a:xfrm>
            <a:off x="1524000" y="1772816"/>
            <a:ext cx="6553200" cy="4800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lnSpc>
                <a:spcPct val="110000"/>
              </a:lnSpc>
            </a:pPr>
            <a:r>
              <a:rPr lang="zh-CN" altLang="en-US" sz="2800" b="1" dirty="0">
                <a:solidFill>
                  <a:srgbClr val="0000CC"/>
                </a:solidFill>
                <a:latin typeface="黑体" panose="02010609060101010101" pitchFamily="49" charset="-122"/>
                <a:ea typeface="黑体" panose="02010609060101010101" pitchFamily="49" charset="-122"/>
              </a:rPr>
              <a:t>课程编号	课程名称	   先修课程</a:t>
            </a:r>
          </a:p>
          <a:p>
            <a:pPr algn="just" eaLnBrk="1" hangingPunct="1">
              <a:lnSpc>
                <a:spcPct val="110000"/>
              </a:lnSpc>
            </a:pPr>
            <a:r>
              <a:rPr lang="en-US" altLang="zh-CN" sz="2800" b="1" dirty="0">
                <a:latin typeface="楷体_GB2312" pitchFamily="49" charset="-122"/>
                <a:ea typeface="楷体_GB2312" pitchFamily="49" charset="-122"/>
              </a:rPr>
              <a:t>C</a:t>
            </a:r>
            <a:r>
              <a:rPr lang="en-US" altLang="zh-CN" sz="2800" b="1" baseline="-25000" dirty="0">
                <a:latin typeface="楷体_GB2312" pitchFamily="49" charset="-122"/>
                <a:ea typeface="楷体_GB2312" pitchFamily="49" charset="-122"/>
              </a:rPr>
              <a:t>1			</a:t>
            </a:r>
            <a:r>
              <a:rPr lang="zh-CN" altLang="en-US" sz="2800" b="1" dirty="0">
                <a:latin typeface="楷体_GB2312" pitchFamily="49" charset="-122"/>
                <a:ea typeface="楷体_GB2312" pitchFamily="49" charset="-122"/>
              </a:rPr>
              <a:t>计算机导论		</a:t>
            </a: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无</a:t>
            </a:r>
          </a:p>
          <a:p>
            <a:pPr algn="just" eaLnBrk="1" hangingPunct="1">
              <a:lnSpc>
                <a:spcPct val="110000"/>
              </a:lnSpc>
            </a:pPr>
            <a:r>
              <a:rPr lang="en-US" altLang="zh-CN" sz="2800" b="1" dirty="0">
                <a:latin typeface="楷体_GB2312" pitchFamily="49" charset="-122"/>
                <a:ea typeface="楷体_GB2312" pitchFamily="49" charset="-122"/>
              </a:rPr>
              <a:t>C</a:t>
            </a:r>
            <a:r>
              <a:rPr lang="en-US" altLang="zh-CN" sz="2800" b="1" baseline="-25000" dirty="0">
                <a:latin typeface="楷体_GB2312" pitchFamily="49" charset="-122"/>
                <a:ea typeface="楷体_GB2312" pitchFamily="49" charset="-122"/>
              </a:rPr>
              <a:t>2			</a:t>
            </a:r>
            <a:r>
              <a:rPr lang="zh-CN" altLang="en-US" sz="2800" b="1" dirty="0">
                <a:latin typeface="楷体_GB2312" pitchFamily="49" charset="-122"/>
                <a:ea typeface="楷体_GB2312" pitchFamily="49" charset="-122"/>
              </a:rPr>
              <a:t>数据结构		</a:t>
            </a:r>
            <a:r>
              <a:rPr lang="en-US" altLang="zh-CN" sz="2800" b="1" dirty="0">
                <a:latin typeface="楷体_GB2312" pitchFamily="49" charset="-122"/>
                <a:ea typeface="楷体_GB2312" pitchFamily="49" charset="-122"/>
              </a:rPr>
              <a:t>	C</a:t>
            </a:r>
            <a:r>
              <a:rPr lang="en-US" altLang="zh-CN" sz="2800" b="1" baseline="-25000" dirty="0">
                <a:latin typeface="楷体_GB2312" pitchFamily="49" charset="-122"/>
                <a:ea typeface="楷体_GB2312" pitchFamily="49" charset="-122"/>
              </a:rPr>
              <a:t>1</a:t>
            </a:r>
            <a:r>
              <a:rPr lang="en-US" altLang="zh-CN" sz="2800" b="1" dirty="0">
                <a:latin typeface="楷体_GB2312" pitchFamily="49" charset="-122"/>
                <a:ea typeface="楷体_GB2312" pitchFamily="49" charset="-122"/>
              </a:rPr>
              <a:t>，C</a:t>
            </a:r>
            <a:r>
              <a:rPr lang="en-US" altLang="zh-CN" sz="2800" b="1" baseline="-25000" dirty="0">
                <a:latin typeface="楷体_GB2312" pitchFamily="49" charset="-122"/>
                <a:ea typeface="楷体_GB2312" pitchFamily="49" charset="-122"/>
              </a:rPr>
              <a:t>4</a:t>
            </a:r>
            <a:endParaRPr lang="en-US" altLang="zh-CN" sz="2800" b="1" dirty="0">
              <a:latin typeface="楷体_GB2312" pitchFamily="49" charset="-122"/>
              <a:ea typeface="楷体_GB2312" pitchFamily="49" charset="-122"/>
            </a:endParaRPr>
          </a:p>
          <a:p>
            <a:pPr algn="just" eaLnBrk="1" hangingPunct="1">
              <a:lnSpc>
                <a:spcPct val="110000"/>
              </a:lnSpc>
            </a:pPr>
            <a:r>
              <a:rPr lang="en-US" altLang="zh-CN" sz="2800" b="1" dirty="0">
                <a:latin typeface="楷体_GB2312" pitchFamily="49" charset="-122"/>
                <a:ea typeface="楷体_GB2312" pitchFamily="49" charset="-122"/>
              </a:rPr>
              <a:t>C</a:t>
            </a:r>
            <a:r>
              <a:rPr lang="en-US" altLang="zh-CN" sz="2800" b="1" baseline="-25000" dirty="0">
                <a:latin typeface="楷体_GB2312" pitchFamily="49" charset="-122"/>
                <a:ea typeface="楷体_GB2312" pitchFamily="49" charset="-122"/>
              </a:rPr>
              <a:t>3</a:t>
            </a:r>
            <a:r>
              <a:rPr lang="zh-CN" altLang="en-US" sz="2800" b="1" dirty="0">
                <a:latin typeface="楷体_GB2312" pitchFamily="49" charset="-122"/>
                <a:ea typeface="楷体_GB2312" pitchFamily="49" charset="-122"/>
              </a:rPr>
              <a:t>		</a:t>
            </a: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汇编语言		</a:t>
            </a:r>
            <a:r>
              <a:rPr lang="en-US" altLang="zh-CN" sz="2800" b="1" dirty="0">
                <a:latin typeface="楷体_GB2312" pitchFamily="49" charset="-122"/>
                <a:ea typeface="楷体_GB2312" pitchFamily="49" charset="-122"/>
              </a:rPr>
              <a:t>	C</a:t>
            </a:r>
            <a:r>
              <a:rPr lang="en-US" altLang="zh-CN" sz="2800" b="1" baseline="-25000" dirty="0">
                <a:latin typeface="楷体_GB2312" pitchFamily="49" charset="-122"/>
                <a:ea typeface="楷体_GB2312" pitchFamily="49" charset="-122"/>
              </a:rPr>
              <a:t>1</a:t>
            </a:r>
            <a:endParaRPr lang="en-US" altLang="zh-CN" sz="2800" b="1" dirty="0">
              <a:latin typeface="楷体_GB2312" pitchFamily="49" charset="-122"/>
              <a:ea typeface="楷体_GB2312" pitchFamily="49" charset="-122"/>
            </a:endParaRPr>
          </a:p>
          <a:p>
            <a:pPr algn="just" eaLnBrk="1" hangingPunct="1">
              <a:lnSpc>
                <a:spcPct val="110000"/>
              </a:lnSpc>
            </a:pPr>
            <a:r>
              <a:rPr lang="en-US" altLang="zh-CN" sz="2800" b="1" dirty="0">
                <a:latin typeface="楷体_GB2312" pitchFamily="49" charset="-122"/>
                <a:ea typeface="楷体_GB2312" pitchFamily="49" charset="-122"/>
              </a:rPr>
              <a:t>C</a:t>
            </a:r>
            <a:r>
              <a:rPr lang="en-US" altLang="zh-CN" sz="2800" b="1" baseline="-25000" dirty="0">
                <a:latin typeface="楷体_GB2312" pitchFamily="49" charset="-122"/>
                <a:ea typeface="楷体_GB2312" pitchFamily="49" charset="-122"/>
              </a:rPr>
              <a:t>4</a:t>
            </a:r>
            <a:r>
              <a:rPr lang="zh-CN" altLang="en-US" sz="2800" b="1" dirty="0">
                <a:latin typeface="楷体_GB2312" pitchFamily="49" charset="-122"/>
                <a:ea typeface="楷体_GB2312" pitchFamily="49" charset="-122"/>
              </a:rPr>
              <a:t>		</a:t>
            </a:r>
            <a:r>
              <a:rPr lang="en-US" altLang="zh-CN" sz="2800" b="1" dirty="0">
                <a:latin typeface="楷体_GB2312" pitchFamily="49" charset="-122"/>
                <a:ea typeface="楷体_GB2312" pitchFamily="49" charset="-122"/>
              </a:rPr>
              <a:t>	C</a:t>
            </a:r>
            <a:r>
              <a:rPr lang="zh-CN" altLang="en-US" sz="2800" b="1" dirty="0">
                <a:latin typeface="楷体_GB2312" pitchFamily="49" charset="-122"/>
                <a:ea typeface="楷体_GB2312" pitchFamily="49" charset="-122"/>
              </a:rPr>
              <a:t>程序设计语言	</a:t>
            </a:r>
            <a:r>
              <a:rPr lang="en-US" altLang="zh-CN" sz="2800" b="1" dirty="0">
                <a:latin typeface="楷体_GB2312" pitchFamily="49" charset="-122"/>
                <a:ea typeface="楷体_GB2312" pitchFamily="49" charset="-122"/>
              </a:rPr>
              <a:t>C</a:t>
            </a:r>
            <a:r>
              <a:rPr lang="en-US" altLang="zh-CN" sz="2800" b="1" baseline="-25000" dirty="0">
                <a:latin typeface="楷体_GB2312" pitchFamily="49" charset="-122"/>
                <a:ea typeface="楷体_GB2312" pitchFamily="49" charset="-122"/>
              </a:rPr>
              <a:t>1</a:t>
            </a:r>
            <a:endParaRPr lang="en-US" altLang="zh-CN" sz="2800" b="1" dirty="0">
              <a:latin typeface="楷体_GB2312" pitchFamily="49" charset="-122"/>
              <a:ea typeface="楷体_GB2312" pitchFamily="49" charset="-122"/>
            </a:endParaRPr>
          </a:p>
          <a:p>
            <a:pPr algn="just" eaLnBrk="1" hangingPunct="1">
              <a:lnSpc>
                <a:spcPct val="110000"/>
              </a:lnSpc>
            </a:pPr>
            <a:r>
              <a:rPr lang="en-US" altLang="zh-CN" sz="2800" b="1" dirty="0">
                <a:latin typeface="楷体_GB2312" pitchFamily="49" charset="-122"/>
                <a:ea typeface="楷体_GB2312" pitchFamily="49" charset="-122"/>
              </a:rPr>
              <a:t>C</a:t>
            </a:r>
            <a:r>
              <a:rPr lang="en-US" altLang="zh-CN" sz="2800" b="1" baseline="-25000" dirty="0">
                <a:latin typeface="楷体_GB2312" pitchFamily="49" charset="-122"/>
                <a:ea typeface="楷体_GB2312" pitchFamily="49" charset="-122"/>
              </a:rPr>
              <a:t>5</a:t>
            </a:r>
            <a:r>
              <a:rPr lang="zh-CN" altLang="en-US" sz="2800" b="1" dirty="0">
                <a:latin typeface="楷体_GB2312" pitchFamily="49" charset="-122"/>
                <a:ea typeface="楷体_GB2312" pitchFamily="49" charset="-122"/>
              </a:rPr>
              <a:t>		</a:t>
            </a: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计算机图形学	</a:t>
            </a:r>
            <a:r>
              <a:rPr lang="en-US" altLang="zh-CN" sz="2800" b="1" dirty="0">
                <a:latin typeface="楷体_GB2312" pitchFamily="49" charset="-122"/>
                <a:ea typeface="楷体_GB2312" pitchFamily="49" charset="-122"/>
              </a:rPr>
              <a:t>	C</a:t>
            </a:r>
            <a:r>
              <a:rPr lang="en-US" altLang="zh-CN" sz="2800" b="1" baseline="-25000" dirty="0">
                <a:latin typeface="楷体_GB2312" pitchFamily="49" charset="-122"/>
                <a:ea typeface="楷体_GB2312" pitchFamily="49" charset="-122"/>
              </a:rPr>
              <a:t>2</a:t>
            </a:r>
            <a:r>
              <a:rPr lang="en-US" altLang="zh-CN" sz="2800" b="1" dirty="0">
                <a:latin typeface="楷体_GB2312" pitchFamily="49" charset="-122"/>
                <a:ea typeface="楷体_GB2312" pitchFamily="49" charset="-122"/>
              </a:rPr>
              <a:t>，C</a:t>
            </a:r>
            <a:r>
              <a:rPr lang="en-US" altLang="zh-CN" sz="2800" b="1" baseline="-25000" dirty="0">
                <a:latin typeface="楷体_GB2312" pitchFamily="49" charset="-122"/>
                <a:ea typeface="楷体_GB2312" pitchFamily="49" charset="-122"/>
              </a:rPr>
              <a:t>3</a:t>
            </a:r>
            <a:r>
              <a:rPr lang="en-US" altLang="zh-CN" sz="2800" b="1" dirty="0">
                <a:latin typeface="楷体_GB2312" pitchFamily="49" charset="-122"/>
                <a:ea typeface="楷体_GB2312" pitchFamily="49" charset="-122"/>
              </a:rPr>
              <a:t>，C</a:t>
            </a:r>
            <a:r>
              <a:rPr lang="en-US" altLang="zh-CN" sz="2800" b="1" baseline="-25000" dirty="0">
                <a:latin typeface="楷体_GB2312" pitchFamily="49" charset="-122"/>
                <a:ea typeface="楷体_GB2312" pitchFamily="49" charset="-122"/>
              </a:rPr>
              <a:t>4</a:t>
            </a:r>
            <a:endParaRPr lang="en-US" altLang="zh-CN" sz="2800" b="1" dirty="0">
              <a:latin typeface="楷体_GB2312" pitchFamily="49" charset="-122"/>
              <a:ea typeface="楷体_GB2312" pitchFamily="49" charset="-122"/>
            </a:endParaRPr>
          </a:p>
          <a:p>
            <a:pPr algn="just" eaLnBrk="1" hangingPunct="1">
              <a:lnSpc>
                <a:spcPct val="110000"/>
              </a:lnSpc>
            </a:pPr>
            <a:r>
              <a:rPr lang="en-US" altLang="zh-CN" sz="2800" b="1" dirty="0">
                <a:latin typeface="楷体_GB2312" pitchFamily="49" charset="-122"/>
                <a:ea typeface="楷体_GB2312" pitchFamily="49" charset="-122"/>
              </a:rPr>
              <a:t>C</a:t>
            </a:r>
            <a:r>
              <a:rPr lang="en-US" altLang="zh-CN" sz="2800" b="1" baseline="-25000" dirty="0">
                <a:latin typeface="楷体_GB2312" pitchFamily="49" charset="-122"/>
                <a:ea typeface="楷体_GB2312" pitchFamily="49" charset="-122"/>
              </a:rPr>
              <a:t>6</a:t>
            </a:r>
            <a:r>
              <a:rPr lang="zh-CN" altLang="en-US" sz="2800" b="1" dirty="0">
                <a:latin typeface="楷体_GB2312" pitchFamily="49" charset="-122"/>
                <a:ea typeface="楷体_GB2312" pitchFamily="49" charset="-122"/>
              </a:rPr>
              <a:t>		</a:t>
            </a: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接口技术		</a:t>
            </a:r>
            <a:r>
              <a:rPr lang="en-US" altLang="zh-CN" sz="2800" b="1" dirty="0">
                <a:latin typeface="楷体_GB2312" pitchFamily="49" charset="-122"/>
                <a:ea typeface="楷体_GB2312" pitchFamily="49" charset="-122"/>
              </a:rPr>
              <a:t>	C</a:t>
            </a:r>
            <a:r>
              <a:rPr lang="en-US" altLang="zh-CN" sz="2800" b="1" baseline="-25000" dirty="0">
                <a:latin typeface="楷体_GB2312" pitchFamily="49" charset="-122"/>
                <a:ea typeface="楷体_GB2312" pitchFamily="49" charset="-122"/>
              </a:rPr>
              <a:t>3</a:t>
            </a:r>
            <a:endParaRPr lang="en-US" altLang="zh-CN" sz="2800" b="1" dirty="0">
              <a:latin typeface="楷体_GB2312" pitchFamily="49" charset="-122"/>
              <a:ea typeface="楷体_GB2312" pitchFamily="49" charset="-122"/>
            </a:endParaRPr>
          </a:p>
          <a:p>
            <a:pPr algn="just" eaLnBrk="1" hangingPunct="1">
              <a:lnSpc>
                <a:spcPct val="110000"/>
              </a:lnSpc>
            </a:pPr>
            <a:r>
              <a:rPr lang="en-US" altLang="zh-CN" sz="2800" b="1" dirty="0">
                <a:latin typeface="楷体_GB2312" pitchFamily="49" charset="-122"/>
                <a:ea typeface="楷体_GB2312" pitchFamily="49" charset="-122"/>
              </a:rPr>
              <a:t>C</a:t>
            </a:r>
            <a:r>
              <a:rPr lang="en-US" altLang="zh-CN" sz="2800" b="1" baseline="-25000" dirty="0">
                <a:latin typeface="楷体_GB2312" pitchFamily="49" charset="-122"/>
                <a:ea typeface="楷体_GB2312" pitchFamily="49" charset="-122"/>
              </a:rPr>
              <a:t>7</a:t>
            </a:r>
            <a:r>
              <a:rPr lang="zh-CN" altLang="en-US" sz="2800" b="1" dirty="0">
                <a:latin typeface="楷体_GB2312" pitchFamily="49" charset="-122"/>
                <a:ea typeface="楷体_GB2312" pitchFamily="49" charset="-122"/>
              </a:rPr>
              <a:t>		</a:t>
            </a: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数据库原理		</a:t>
            </a:r>
            <a:r>
              <a:rPr lang="en-US" altLang="zh-CN" sz="2800" b="1" dirty="0">
                <a:latin typeface="楷体_GB2312" pitchFamily="49" charset="-122"/>
                <a:ea typeface="楷体_GB2312" pitchFamily="49" charset="-122"/>
              </a:rPr>
              <a:t>	C</a:t>
            </a:r>
            <a:r>
              <a:rPr lang="en-US" altLang="zh-CN" sz="2800" b="1" baseline="-25000" dirty="0">
                <a:latin typeface="楷体_GB2312" pitchFamily="49" charset="-122"/>
                <a:ea typeface="楷体_GB2312" pitchFamily="49" charset="-122"/>
              </a:rPr>
              <a:t>2</a:t>
            </a:r>
            <a:r>
              <a:rPr lang="en-US" altLang="zh-CN" sz="2800" b="1" dirty="0">
                <a:latin typeface="楷体_GB2312" pitchFamily="49" charset="-122"/>
                <a:ea typeface="楷体_GB2312" pitchFamily="49" charset="-122"/>
              </a:rPr>
              <a:t>，C</a:t>
            </a:r>
            <a:r>
              <a:rPr lang="en-US" altLang="zh-CN" sz="2800" b="1" baseline="-25000" dirty="0">
                <a:latin typeface="楷体_GB2312" pitchFamily="49" charset="-122"/>
                <a:ea typeface="楷体_GB2312" pitchFamily="49" charset="-122"/>
              </a:rPr>
              <a:t>9</a:t>
            </a:r>
            <a:endParaRPr lang="en-US" altLang="zh-CN" sz="2800" b="1" dirty="0">
              <a:latin typeface="楷体_GB2312" pitchFamily="49" charset="-122"/>
              <a:ea typeface="楷体_GB2312" pitchFamily="49" charset="-122"/>
            </a:endParaRPr>
          </a:p>
          <a:p>
            <a:pPr algn="just" eaLnBrk="1" hangingPunct="1">
              <a:lnSpc>
                <a:spcPct val="110000"/>
              </a:lnSpc>
            </a:pPr>
            <a:r>
              <a:rPr lang="en-US" altLang="zh-CN" sz="2800" b="1" dirty="0">
                <a:latin typeface="楷体_GB2312" pitchFamily="49" charset="-122"/>
                <a:ea typeface="楷体_GB2312" pitchFamily="49" charset="-122"/>
              </a:rPr>
              <a:t>C</a:t>
            </a:r>
            <a:r>
              <a:rPr lang="en-US" altLang="zh-CN" sz="2800" b="1" baseline="-25000" dirty="0">
                <a:latin typeface="楷体_GB2312" pitchFamily="49" charset="-122"/>
                <a:ea typeface="楷体_GB2312" pitchFamily="49" charset="-122"/>
              </a:rPr>
              <a:t>8</a:t>
            </a:r>
            <a:r>
              <a:rPr lang="zh-CN" altLang="en-US" sz="2800" b="1" dirty="0">
                <a:latin typeface="楷体_GB2312" pitchFamily="49" charset="-122"/>
                <a:ea typeface="楷体_GB2312" pitchFamily="49" charset="-122"/>
              </a:rPr>
              <a:t>		</a:t>
            </a: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编译原理		</a:t>
            </a:r>
            <a:r>
              <a:rPr lang="en-US" altLang="zh-CN" sz="2800" b="1" dirty="0">
                <a:latin typeface="楷体_GB2312" pitchFamily="49" charset="-122"/>
                <a:ea typeface="楷体_GB2312" pitchFamily="49" charset="-122"/>
              </a:rPr>
              <a:t>	C</a:t>
            </a:r>
            <a:r>
              <a:rPr lang="en-US" altLang="zh-CN" sz="2800" b="1" baseline="-25000" dirty="0">
                <a:latin typeface="楷体_GB2312" pitchFamily="49" charset="-122"/>
                <a:ea typeface="楷体_GB2312" pitchFamily="49" charset="-122"/>
              </a:rPr>
              <a:t>4</a:t>
            </a:r>
            <a:endParaRPr lang="en-US" altLang="zh-CN" sz="2800" b="1" dirty="0">
              <a:latin typeface="楷体_GB2312" pitchFamily="49" charset="-122"/>
              <a:ea typeface="楷体_GB2312" pitchFamily="49" charset="-122"/>
            </a:endParaRPr>
          </a:p>
          <a:p>
            <a:pPr algn="just" eaLnBrk="1" hangingPunct="1">
              <a:lnSpc>
                <a:spcPct val="110000"/>
              </a:lnSpc>
            </a:pPr>
            <a:r>
              <a:rPr lang="en-US" altLang="zh-CN" sz="2800" b="1" dirty="0">
                <a:latin typeface="楷体_GB2312" pitchFamily="49" charset="-122"/>
                <a:ea typeface="楷体_GB2312" pitchFamily="49" charset="-122"/>
              </a:rPr>
              <a:t>C</a:t>
            </a:r>
            <a:r>
              <a:rPr lang="en-US" altLang="zh-CN" sz="2800" b="1" baseline="-25000" dirty="0">
                <a:latin typeface="楷体_GB2312" pitchFamily="49" charset="-122"/>
                <a:ea typeface="楷体_GB2312" pitchFamily="49" charset="-122"/>
              </a:rPr>
              <a:t>9</a:t>
            </a:r>
            <a:r>
              <a:rPr lang="zh-CN" altLang="en-US" sz="2800" b="1" dirty="0">
                <a:latin typeface="楷体_GB2312" pitchFamily="49" charset="-122"/>
                <a:ea typeface="楷体_GB2312" pitchFamily="49" charset="-122"/>
              </a:rPr>
              <a:t>		</a:t>
            </a: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操作系统		</a:t>
            </a:r>
            <a:r>
              <a:rPr lang="en-US" altLang="zh-CN" sz="2800" b="1" dirty="0">
                <a:latin typeface="楷体_GB2312" pitchFamily="49" charset="-122"/>
                <a:ea typeface="楷体_GB2312" pitchFamily="49" charset="-122"/>
              </a:rPr>
              <a:t>	C</a:t>
            </a:r>
            <a:r>
              <a:rPr lang="en-US" altLang="zh-CN" sz="2800" b="1" baseline="-25000" dirty="0">
                <a:latin typeface="楷体_GB2312" pitchFamily="49" charset="-122"/>
                <a:ea typeface="楷体_GB2312" pitchFamily="49" charset="-122"/>
              </a:rPr>
              <a:t>2</a:t>
            </a:r>
          </a:p>
        </p:txBody>
      </p:sp>
      <p:sp>
        <p:nvSpPr>
          <p:cNvPr id="378938" name="Text Box 58"/>
          <p:cNvSpPr txBox="1">
            <a:spLocks noChangeArrowheads="1"/>
          </p:cNvSpPr>
          <p:nvPr/>
        </p:nvSpPr>
        <p:spPr bwMode="auto">
          <a:xfrm>
            <a:off x="611560" y="284584"/>
            <a:ext cx="4572000" cy="609600"/>
          </a:xfrm>
          <a:prstGeom prst="rect">
            <a:avLst/>
          </a:prstGeom>
          <a:noFill/>
          <a:ln w="12700">
            <a:noFill/>
            <a:miter lim="800000"/>
          </a:ln>
          <a:effectLst/>
        </p:spPr>
        <p:txBody>
          <a:bodyPr lIns="113731" tIns="56866" rIns="113731" bIns="56866" anchor="ctr"/>
          <a:lstStyle/>
          <a:p>
            <a:pPr algn="ctr" defTabSz="916305" eaLnBrk="1" fontAlgn="auto" hangingPunct="1">
              <a:spcBef>
                <a:spcPts val="0"/>
              </a:spcBef>
              <a:spcAft>
                <a:spcPts val="0"/>
              </a:spcAft>
              <a:defRPr/>
            </a:pPr>
            <a:r>
              <a:rPr lang="zh-CN" altLang="en-US" sz="3200" b="1" dirty="0">
                <a:effectLst>
                  <a:outerShdw blurRad="38100" dist="38100" dir="2700000" algn="tl">
                    <a:srgbClr val="C0C0C0"/>
                  </a:outerShdw>
                </a:effectLst>
                <a:latin typeface="Times New Roman" panose="02020603050405020304" charset="0"/>
                <a:ea typeface="幼圆" panose="02010509060101010101" pitchFamily="49" charset="-122"/>
              </a:rPr>
              <a:t>例3：教学计划编排问题</a:t>
            </a:r>
          </a:p>
        </p:txBody>
      </p:sp>
      <p:sp>
        <p:nvSpPr>
          <p:cNvPr id="22532" name="Rectangle 59"/>
          <p:cNvSpPr>
            <a:spLocks noChangeArrowheads="1"/>
          </p:cNvSpPr>
          <p:nvPr/>
        </p:nvSpPr>
        <p:spPr bwMode="auto">
          <a:xfrm>
            <a:off x="1763688" y="1124744"/>
            <a:ext cx="5391150" cy="582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3200" b="1" dirty="0">
                <a:solidFill>
                  <a:schemeClr val="accent1">
                    <a:lumMod val="75000"/>
                  </a:schemeClr>
                </a:solidFill>
                <a:latin typeface="Times New Roman" panose="02020603050405020304" charset="0"/>
                <a:ea typeface="幼圆" panose="02010509060101010101" pitchFamily="49" charset="-122"/>
              </a:rPr>
              <a:t>（</a:t>
            </a:r>
            <a:r>
              <a:rPr lang="zh-CN" altLang="en-US" sz="3200" b="1" dirty="0">
                <a:solidFill>
                  <a:schemeClr val="accent1">
                    <a:lumMod val="75000"/>
                  </a:schemeClr>
                </a:solidFill>
                <a:latin typeface="Times New Roman" panose="02020603050405020304" charset="0"/>
                <a:ea typeface="幼圆" panose="02010509060101010101" pitchFamily="49" charset="-122"/>
              </a:rPr>
              <a:t>计算机专业的课程设置）</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Group 2"/>
          <p:cNvGrpSpPr/>
          <p:nvPr/>
        </p:nvGrpSpPr>
        <p:grpSpPr bwMode="auto">
          <a:xfrm>
            <a:off x="1115616" y="692696"/>
            <a:ext cx="6738937" cy="4495800"/>
            <a:chOff x="2079" y="6239"/>
            <a:chExt cx="5229" cy="3333"/>
          </a:xfrm>
        </p:grpSpPr>
        <p:sp>
          <p:nvSpPr>
            <p:cNvPr id="23556" name="Oval 3"/>
            <p:cNvSpPr>
              <a:spLocks noChangeArrowheads="1"/>
            </p:cNvSpPr>
            <p:nvPr/>
          </p:nvSpPr>
          <p:spPr bwMode="auto">
            <a:xfrm>
              <a:off x="2079" y="7175"/>
              <a:ext cx="615" cy="520"/>
            </a:xfrm>
            <a:prstGeom prst="ellipse">
              <a:avLst/>
            </a:prstGeom>
            <a:solidFill>
              <a:srgbClr val="FFFFFF"/>
            </a:solidFill>
            <a:ln w="9525">
              <a:solidFill>
                <a:srgbClr val="000000"/>
              </a:solidFill>
              <a:round/>
            </a:ln>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en-US" altLang="zh-CN" sz="2400">
                  <a:latin typeface="Times New Roman" panose="02020603050405020304" charset="0"/>
                  <a:ea typeface="宋体" panose="02010600030101010101" pitchFamily="2" charset="-122"/>
                </a:rPr>
                <a:t>C</a:t>
              </a:r>
              <a:r>
                <a:rPr lang="en-US" altLang="zh-CN" sz="2400" baseline="-25000">
                  <a:latin typeface="Times New Roman" panose="02020603050405020304" charset="0"/>
                  <a:ea typeface="宋体" panose="02010600030101010101" pitchFamily="2" charset="-122"/>
                </a:rPr>
                <a:t>1</a:t>
              </a:r>
              <a:endParaRPr lang="en-US" altLang="zh-CN" sz="2400">
                <a:latin typeface="Times New Roman" panose="02020603050405020304" charset="0"/>
                <a:ea typeface="宋体" panose="02010600030101010101" pitchFamily="2" charset="-122"/>
              </a:endParaRPr>
            </a:p>
          </p:txBody>
        </p:sp>
        <p:sp>
          <p:nvSpPr>
            <p:cNvPr id="23557" name="Oval 4"/>
            <p:cNvSpPr>
              <a:spLocks noChangeArrowheads="1"/>
            </p:cNvSpPr>
            <p:nvPr/>
          </p:nvSpPr>
          <p:spPr bwMode="auto">
            <a:xfrm>
              <a:off x="5124" y="7898"/>
              <a:ext cx="630" cy="525"/>
            </a:xfrm>
            <a:prstGeom prst="ellipse">
              <a:avLst/>
            </a:prstGeom>
            <a:solidFill>
              <a:srgbClr val="FFFFFF"/>
            </a:solidFill>
            <a:ln w="9525">
              <a:solidFill>
                <a:srgbClr val="000000"/>
              </a:solidFill>
              <a:round/>
            </a:ln>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en-US" altLang="zh-CN" sz="2400">
                  <a:latin typeface="Times New Roman" panose="02020603050405020304" charset="0"/>
                  <a:ea typeface="宋体" panose="02010600030101010101" pitchFamily="2" charset="-122"/>
                </a:rPr>
                <a:t>C</a:t>
              </a:r>
              <a:r>
                <a:rPr lang="en-US" altLang="zh-CN" sz="2400" baseline="-25000">
                  <a:latin typeface="Times New Roman" panose="02020603050405020304" charset="0"/>
                  <a:ea typeface="宋体" panose="02010600030101010101" pitchFamily="2" charset="-122"/>
                </a:rPr>
                <a:t>2</a:t>
              </a:r>
            </a:p>
          </p:txBody>
        </p:sp>
        <p:sp>
          <p:nvSpPr>
            <p:cNvPr id="23558" name="Oval 5"/>
            <p:cNvSpPr>
              <a:spLocks noChangeArrowheads="1"/>
            </p:cNvSpPr>
            <p:nvPr/>
          </p:nvSpPr>
          <p:spPr bwMode="auto">
            <a:xfrm>
              <a:off x="3444" y="6395"/>
              <a:ext cx="630" cy="525"/>
            </a:xfrm>
            <a:prstGeom prst="ellipse">
              <a:avLst/>
            </a:prstGeom>
            <a:solidFill>
              <a:srgbClr val="FFFFFF"/>
            </a:solidFill>
            <a:ln w="9525">
              <a:solidFill>
                <a:srgbClr val="000000"/>
              </a:solidFill>
              <a:round/>
            </a:ln>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en-US" altLang="zh-CN" sz="2400">
                  <a:latin typeface="Times New Roman" panose="02020603050405020304" charset="0"/>
                  <a:ea typeface="宋体" panose="02010600030101010101" pitchFamily="2" charset="-122"/>
                </a:rPr>
                <a:t>C</a:t>
              </a:r>
              <a:r>
                <a:rPr lang="en-US" altLang="zh-CN" sz="2400" baseline="-25000">
                  <a:latin typeface="Times New Roman" panose="02020603050405020304" charset="0"/>
                  <a:ea typeface="宋体" panose="02010600030101010101" pitchFamily="2" charset="-122"/>
                </a:rPr>
                <a:t>3</a:t>
              </a:r>
            </a:p>
          </p:txBody>
        </p:sp>
        <p:sp>
          <p:nvSpPr>
            <p:cNvPr id="23559" name="Oval 6"/>
            <p:cNvSpPr>
              <a:spLocks noChangeArrowheads="1"/>
            </p:cNvSpPr>
            <p:nvPr/>
          </p:nvSpPr>
          <p:spPr bwMode="auto">
            <a:xfrm>
              <a:off x="5124" y="6239"/>
              <a:ext cx="630" cy="525"/>
            </a:xfrm>
            <a:prstGeom prst="ellipse">
              <a:avLst/>
            </a:prstGeom>
            <a:solidFill>
              <a:srgbClr val="FFFFFF"/>
            </a:solidFill>
            <a:ln w="9525">
              <a:solidFill>
                <a:srgbClr val="000000"/>
              </a:solidFill>
              <a:round/>
            </a:ln>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en-US" altLang="zh-CN" sz="2400">
                  <a:latin typeface="Times New Roman" panose="02020603050405020304" charset="0"/>
                  <a:ea typeface="宋体" panose="02010600030101010101" pitchFamily="2" charset="-122"/>
                </a:rPr>
                <a:t>C</a:t>
              </a:r>
              <a:r>
                <a:rPr lang="en-US" altLang="zh-CN" sz="2400" baseline="-25000">
                  <a:latin typeface="Times New Roman" panose="02020603050405020304" charset="0"/>
                  <a:ea typeface="宋体" panose="02010600030101010101" pitchFamily="2" charset="-122"/>
                </a:rPr>
                <a:t>6</a:t>
              </a:r>
            </a:p>
          </p:txBody>
        </p:sp>
        <p:sp>
          <p:nvSpPr>
            <p:cNvPr id="23560" name="Oval 7"/>
            <p:cNvSpPr>
              <a:spLocks noChangeArrowheads="1"/>
            </p:cNvSpPr>
            <p:nvPr/>
          </p:nvSpPr>
          <p:spPr bwMode="auto">
            <a:xfrm>
              <a:off x="3555" y="8180"/>
              <a:ext cx="561" cy="525"/>
            </a:xfrm>
            <a:prstGeom prst="ellipse">
              <a:avLst/>
            </a:prstGeom>
            <a:solidFill>
              <a:srgbClr val="FFFFFF"/>
            </a:solidFill>
            <a:ln w="9525">
              <a:solidFill>
                <a:srgbClr val="000000"/>
              </a:solidFill>
              <a:round/>
            </a:ln>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en-US" altLang="zh-CN" sz="2400">
                  <a:latin typeface="Times New Roman" panose="02020603050405020304" charset="0"/>
                  <a:ea typeface="宋体" panose="02010600030101010101" pitchFamily="2" charset="-122"/>
                </a:rPr>
                <a:t>C</a:t>
              </a:r>
              <a:r>
                <a:rPr lang="en-US" altLang="zh-CN" sz="2400" baseline="-25000">
                  <a:latin typeface="Times New Roman" panose="02020603050405020304" charset="0"/>
                  <a:ea typeface="宋体" panose="02010600030101010101" pitchFamily="2" charset="-122"/>
                </a:rPr>
                <a:t>4</a:t>
              </a:r>
            </a:p>
          </p:txBody>
        </p:sp>
        <p:sp>
          <p:nvSpPr>
            <p:cNvPr id="23561" name="Oval 8"/>
            <p:cNvSpPr>
              <a:spLocks noChangeArrowheads="1"/>
            </p:cNvSpPr>
            <p:nvPr/>
          </p:nvSpPr>
          <p:spPr bwMode="auto">
            <a:xfrm>
              <a:off x="6699" y="7019"/>
              <a:ext cx="609" cy="525"/>
            </a:xfrm>
            <a:prstGeom prst="ellipse">
              <a:avLst/>
            </a:prstGeom>
            <a:solidFill>
              <a:srgbClr val="FFFFFF"/>
            </a:solidFill>
            <a:ln w="9525">
              <a:solidFill>
                <a:srgbClr val="000000"/>
              </a:solidFill>
              <a:round/>
            </a:ln>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en-US" altLang="zh-CN" sz="2400">
                  <a:latin typeface="Times New Roman" panose="02020603050405020304" charset="0"/>
                  <a:ea typeface="宋体" panose="02010600030101010101" pitchFamily="2" charset="-122"/>
                </a:rPr>
                <a:t>C</a:t>
              </a:r>
              <a:r>
                <a:rPr lang="en-US" altLang="zh-CN" sz="2400" baseline="-25000">
                  <a:latin typeface="Times New Roman" panose="02020603050405020304" charset="0"/>
                  <a:ea typeface="宋体" panose="02010600030101010101" pitchFamily="2" charset="-122"/>
                </a:rPr>
                <a:t>5</a:t>
              </a:r>
            </a:p>
          </p:txBody>
        </p:sp>
        <p:sp>
          <p:nvSpPr>
            <p:cNvPr id="23562" name="Oval 9"/>
            <p:cNvSpPr>
              <a:spLocks noChangeArrowheads="1"/>
            </p:cNvSpPr>
            <p:nvPr/>
          </p:nvSpPr>
          <p:spPr bwMode="auto">
            <a:xfrm>
              <a:off x="6699" y="7955"/>
              <a:ext cx="609" cy="525"/>
            </a:xfrm>
            <a:prstGeom prst="ellipse">
              <a:avLst/>
            </a:prstGeom>
            <a:solidFill>
              <a:srgbClr val="FFFFFF"/>
            </a:solidFill>
            <a:ln w="9525">
              <a:solidFill>
                <a:srgbClr val="000000"/>
              </a:solidFill>
              <a:round/>
            </a:ln>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en-US" altLang="zh-CN" sz="2400">
                  <a:latin typeface="Times New Roman" panose="02020603050405020304" charset="0"/>
                  <a:ea typeface="宋体" panose="02010600030101010101" pitchFamily="2" charset="-122"/>
                </a:rPr>
                <a:t>C</a:t>
              </a:r>
              <a:r>
                <a:rPr lang="en-US" altLang="zh-CN" sz="2400" baseline="-25000">
                  <a:latin typeface="Times New Roman" panose="02020603050405020304" charset="0"/>
                  <a:ea typeface="宋体" panose="02010600030101010101" pitchFamily="2" charset="-122"/>
                </a:rPr>
                <a:t>9</a:t>
              </a:r>
            </a:p>
          </p:txBody>
        </p:sp>
        <p:sp>
          <p:nvSpPr>
            <p:cNvPr id="23563" name="Oval 10"/>
            <p:cNvSpPr>
              <a:spLocks noChangeArrowheads="1"/>
            </p:cNvSpPr>
            <p:nvPr/>
          </p:nvSpPr>
          <p:spPr bwMode="auto">
            <a:xfrm>
              <a:off x="6699" y="9047"/>
              <a:ext cx="609" cy="525"/>
            </a:xfrm>
            <a:prstGeom prst="ellipse">
              <a:avLst/>
            </a:prstGeom>
            <a:solidFill>
              <a:srgbClr val="FFFFFF"/>
            </a:solidFill>
            <a:ln w="9525">
              <a:solidFill>
                <a:srgbClr val="000000"/>
              </a:solidFill>
              <a:round/>
            </a:ln>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en-US" altLang="zh-CN" sz="2400">
                  <a:latin typeface="Times New Roman" panose="02020603050405020304" charset="0"/>
                  <a:ea typeface="宋体" panose="02010600030101010101" pitchFamily="2" charset="-122"/>
                </a:rPr>
                <a:t>C</a:t>
              </a:r>
              <a:r>
                <a:rPr lang="en-US" altLang="zh-CN" sz="2400" baseline="-25000">
                  <a:latin typeface="Times New Roman" panose="02020603050405020304" charset="0"/>
                  <a:ea typeface="宋体" panose="02010600030101010101" pitchFamily="2" charset="-122"/>
                </a:rPr>
                <a:t>7</a:t>
              </a:r>
            </a:p>
          </p:txBody>
        </p:sp>
        <p:sp>
          <p:nvSpPr>
            <p:cNvPr id="23564" name="Oval 11"/>
            <p:cNvSpPr>
              <a:spLocks noChangeArrowheads="1"/>
            </p:cNvSpPr>
            <p:nvPr/>
          </p:nvSpPr>
          <p:spPr bwMode="auto">
            <a:xfrm>
              <a:off x="5229" y="9047"/>
              <a:ext cx="626" cy="525"/>
            </a:xfrm>
            <a:prstGeom prst="ellipse">
              <a:avLst/>
            </a:prstGeom>
            <a:solidFill>
              <a:srgbClr val="FFFFFF"/>
            </a:solidFill>
            <a:ln w="9525">
              <a:solidFill>
                <a:srgbClr val="000000"/>
              </a:solidFill>
              <a:round/>
            </a:ln>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en-US" altLang="zh-CN" sz="2400">
                  <a:latin typeface="Times New Roman" panose="02020603050405020304" charset="0"/>
                  <a:ea typeface="宋体" panose="02010600030101010101" pitchFamily="2" charset="-122"/>
                </a:rPr>
                <a:t>C</a:t>
              </a:r>
              <a:r>
                <a:rPr lang="en-US" altLang="zh-CN" sz="2400" baseline="-25000">
                  <a:latin typeface="Times New Roman" panose="02020603050405020304" charset="0"/>
                  <a:ea typeface="宋体" panose="02010600030101010101" pitchFamily="2" charset="-122"/>
                </a:rPr>
                <a:t>8</a:t>
              </a:r>
            </a:p>
          </p:txBody>
        </p:sp>
        <p:sp>
          <p:nvSpPr>
            <p:cNvPr id="23565" name="Freeform 12"/>
            <p:cNvSpPr/>
            <p:nvPr/>
          </p:nvSpPr>
          <p:spPr bwMode="auto">
            <a:xfrm>
              <a:off x="2520" y="6690"/>
              <a:ext cx="915" cy="525"/>
            </a:xfrm>
            <a:custGeom>
              <a:avLst/>
              <a:gdLst>
                <a:gd name="T0" fmla="*/ 0 w 915"/>
                <a:gd name="T1" fmla="*/ 525 h 525"/>
                <a:gd name="T2" fmla="*/ 915 w 915"/>
                <a:gd name="T3" fmla="*/ 0 h 525"/>
                <a:gd name="T4" fmla="*/ 0 60000 65536"/>
                <a:gd name="T5" fmla="*/ 0 60000 65536"/>
                <a:gd name="T6" fmla="*/ 0 w 915"/>
                <a:gd name="T7" fmla="*/ 0 h 525"/>
                <a:gd name="T8" fmla="*/ 915 w 915"/>
                <a:gd name="T9" fmla="*/ 525 h 525"/>
              </a:gdLst>
              <a:ahLst/>
              <a:cxnLst>
                <a:cxn ang="T4">
                  <a:pos x="T0" y="T1"/>
                </a:cxn>
                <a:cxn ang="T5">
                  <a:pos x="T2" y="T3"/>
                </a:cxn>
              </a:cxnLst>
              <a:rect l="T6" t="T7" r="T8" b="T9"/>
              <a:pathLst>
                <a:path w="915" h="525">
                  <a:moveTo>
                    <a:pt x="0" y="525"/>
                  </a:moveTo>
                  <a:lnTo>
                    <a:pt x="915" y="0"/>
                  </a:ln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66" name="Freeform 13"/>
            <p:cNvSpPr/>
            <p:nvPr/>
          </p:nvSpPr>
          <p:spPr bwMode="auto">
            <a:xfrm>
              <a:off x="2499" y="7692"/>
              <a:ext cx="1056" cy="693"/>
            </a:xfrm>
            <a:custGeom>
              <a:avLst/>
              <a:gdLst>
                <a:gd name="T0" fmla="*/ 0 w 1056"/>
                <a:gd name="T1" fmla="*/ 0 h 742"/>
                <a:gd name="T2" fmla="*/ 1056 w 1056"/>
                <a:gd name="T3" fmla="*/ 742 h 742"/>
                <a:gd name="T4" fmla="*/ 0 60000 65536"/>
                <a:gd name="T5" fmla="*/ 0 60000 65536"/>
                <a:gd name="T6" fmla="*/ 0 w 1056"/>
                <a:gd name="T7" fmla="*/ 0 h 742"/>
                <a:gd name="T8" fmla="*/ 1056 w 1056"/>
                <a:gd name="T9" fmla="*/ 742 h 742"/>
              </a:gdLst>
              <a:ahLst/>
              <a:cxnLst>
                <a:cxn ang="T4">
                  <a:pos x="T0" y="T1"/>
                </a:cxn>
                <a:cxn ang="T5">
                  <a:pos x="T2" y="T3"/>
                </a:cxn>
              </a:cxnLst>
              <a:rect l="T6" t="T7" r="T8" b="T9"/>
              <a:pathLst>
                <a:path w="1056" h="742">
                  <a:moveTo>
                    <a:pt x="0" y="0"/>
                  </a:moveTo>
                  <a:lnTo>
                    <a:pt x="1056" y="742"/>
                  </a:ln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67" name="Line 14"/>
            <p:cNvSpPr>
              <a:spLocks noChangeShapeType="1"/>
            </p:cNvSpPr>
            <p:nvPr/>
          </p:nvSpPr>
          <p:spPr bwMode="auto">
            <a:xfrm>
              <a:off x="2718" y="7484"/>
              <a:ext cx="2406" cy="62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68" name="Freeform 15"/>
            <p:cNvSpPr/>
            <p:nvPr/>
          </p:nvSpPr>
          <p:spPr bwMode="auto">
            <a:xfrm>
              <a:off x="4083" y="6547"/>
              <a:ext cx="1032" cy="39"/>
            </a:xfrm>
            <a:custGeom>
              <a:avLst/>
              <a:gdLst>
                <a:gd name="T0" fmla="*/ 0 w 1110"/>
                <a:gd name="T1" fmla="*/ 60 h 60"/>
                <a:gd name="T2" fmla="*/ 1110 w 1110"/>
                <a:gd name="T3" fmla="*/ 0 h 60"/>
                <a:gd name="T4" fmla="*/ 0 60000 65536"/>
                <a:gd name="T5" fmla="*/ 0 60000 65536"/>
                <a:gd name="T6" fmla="*/ 0 w 1110"/>
                <a:gd name="T7" fmla="*/ 0 h 60"/>
                <a:gd name="T8" fmla="*/ 1110 w 1110"/>
                <a:gd name="T9" fmla="*/ 60 h 60"/>
              </a:gdLst>
              <a:ahLst/>
              <a:cxnLst>
                <a:cxn ang="T4">
                  <a:pos x="T0" y="T1"/>
                </a:cxn>
                <a:cxn ang="T5">
                  <a:pos x="T2" y="T3"/>
                </a:cxn>
              </a:cxnLst>
              <a:rect l="T6" t="T7" r="T8" b="T9"/>
              <a:pathLst>
                <a:path w="1110" h="60">
                  <a:moveTo>
                    <a:pt x="0" y="60"/>
                  </a:moveTo>
                  <a:lnTo>
                    <a:pt x="1110" y="0"/>
                  </a:ln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69" name="Freeform 16"/>
            <p:cNvSpPr/>
            <p:nvPr/>
          </p:nvSpPr>
          <p:spPr bwMode="auto">
            <a:xfrm>
              <a:off x="4140" y="8257"/>
              <a:ext cx="990" cy="230"/>
            </a:xfrm>
            <a:custGeom>
              <a:avLst/>
              <a:gdLst>
                <a:gd name="T0" fmla="*/ 0 w 1101"/>
                <a:gd name="T1" fmla="*/ 188 h 188"/>
                <a:gd name="T2" fmla="*/ 1101 w 1101"/>
                <a:gd name="T3" fmla="*/ 0 h 188"/>
                <a:gd name="T4" fmla="*/ 0 60000 65536"/>
                <a:gd name="T5" fmla="*/ 0 60000 65536"/>
                <a:gd name="T6" fmla="*/ 0 w 1101"/>
                <a:gd name="T7" fmla="*/ 0 h 188"/>
                <a:gd name="T8" fmla="*/ 1101 w 1101"/>
                <a:gd name="T9" fmla="*/ 188 h 188"/>
              </a:gdLst>
              <a:ahLst/>
              <a:cxnLst>
                <a:cxn ang="T4">
                  <a:pos x="T0" y="T1"/>
                </a:cxn>
                <a:cxn ang="T5">
                  <a:pos x="T2" y="T3"/>
                </a:cxn>
              </a:cxnLst>
              <a:rect l="T6" t="T7" r="T8" b="T9"/>
              <a:pathLst>
                <a:path w="1101" h="188">
                  <a:moveTo>
                    <a:pt x="0" y="188"/>
                  </a:moveTo>
                  <a:lnTo>
                    <a:pt x="1101" y="0"/>
                  </a:ln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70" name="Line 17"/>
            <p:cNvSpPr>
              <a:spLocks noChangeShapeType="1"/>
            </p:cNvSpPr>
            <p:nvPr/>
          </p:nvSpPr>
          <p:spPr bwMode="auto">
            <a:xfrm>
              <a:off x="4074" y="8579"/>
              <a:ext cx="1155"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71" name="Freeform 18"/>
            <p:cNvSpPr/>
            <p:nvPr/>
          </p:nvSpPr>
          <p:spPr bwMode="auto">
            <a:xfrm>
              <a:off x="4065" y="7320"/>
              <a:ext cx="2625" cy="930"/>
            </a:xfrm>
            <a:custGeom>
              <a:avLst/>
              <a:gdLst>
                <a:gd name="T0" fmla="*/ 0 w 2625"/>
                <a:gd name="T1" fmla="*/ 930 h 930"/>
                <a:gd name="T2" fmla="*/ 2625 w 2625"/>
                <a:gd name="T3" fmla="*/ 0 h 930"/>
                <a:gd name="T4" fmla="*/ 0 60000 65536"/>
                <a:gd name="T5" fmla="*/ 0 60000 65536"/>
                <a:gd name="T6" fmla="*/ 0 w 2625"/>
                <a:gd name="T7" fmla="*/ 0 h 930"/>
                <a:gd name="T8" fmla="*/ 2625 w 2625"/>
                <a:gd name="T9" fmla="*/ 930 h 930"/>
              </a:gdLst>
              <a:ahLst/>
              <a:cxnLst>
                <a:cxn ang="T4">
                  <a:pos x="T0" y="T1"/>
                </a:cxn>
                <a:cxn ang="T5">
                  <a:pos x="T2" y="T3"/>
                </a:cxn>
              </a:cxnLst>
              <a:rect l="T6" t="T7" r="T8" b="T9"/>
              <a:pathLst>
                <a:path w="2625" h="930">
                  <a:moveTo>
                    <a:pt x="0" y="930"/>
                  </a:moveTo>
                  <a:lnTo>
                    <a:pt x="2625" y="0"/>
                  </a:ln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72" name="Freeform 19"/>
            <p:cNvSpPr/>
            <p:nvPr/>
          </p:nvSpPr>
          <p:spPr bwMode="auto">
            <a:xfrm>
              <a:off x="5763" y="7487"/>
              <a:ext cx="1041" cy="528"/>
            </a:xfrm>
            <a:custGeom>
              <a:avLst/>
              <a:gdLst>
                <a:gd name="T0" fmla="*/ 0 w 1149"/>
                <a:gd name="T1" fmla="*/ 553 h 553"/>
                <a:gd name="T2" fmla="*/ 1149 w 1149"/>
                <a:gd name="T3" fmla="*/ 0 h 553"/>
                <a:gd name="T4" fmla="*/ 0 60000 65536"/>
                <a:gd name="T5" fmla="*/ 0 60000 65536"/>
                <a:gd name="T6" fmla="*/ 0 w 1149"/>
                <a:gd name="T7" fmla="*/ 0 h 553"/>
                <a:gd name="T8" fmla="*/ 1149 w 1149"/>
                <a:gd name="T9" fmla="*/ 553 h 553"/>
              </a:gdLst>
              <a:ahLst/>
              <a:cxnLst>
                <a:cxn ang="T4">
                  <a:pos x="T0" y="T1"/>
                </a:cxn>
                <a:cxn ang="T5">
                  <a:pos x="T2" y="T3"/>
                </a:cxn>
              </a:cxnLst>
              <a:rect l="T6" t="T7" r="T8" b="T9"/>
              <a:pathLst>
                <a:path w="1149" h="553">
                  <a:moveTo>
                    <a:pt x="0" y="553"/>
                  </a:moveTo>
                  <a:lnTo>
                    <a:pt x="1149" y="0"/>
                  </a:ln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73" name="Freeform 20"/>
            <p:cNvSpPr/>
            <p:nvPr/>
          </p:nvSpPr>
          <p:spPr bwMode="auto">
            <a:xfrm>
              <a:off x="4074" y="6696"/>
              <a:ext cx="2646" cy="459"/>
            </a:xfrm>
            <a:custGeom>
              <a:avLst/>
              <a:gdLst>
                <a:gd name="T0" fmla="*/ 0 w 2751"/>
                <a:gd name="T1" fmla="*/ 0 h 448"/>
                <a:gd name="T2" fmla="*/ 2751 w 2751"/>
                <a:gd name="T3" fmla="*/ 448 h 448"/>
                <a:gd name="T4" fmla="*/ 0 60000 65536"/>
                <a:gd name="T5" fmla="*/ 0 60000 65536"/>
                <a:gd name="T6" fmla="*/ 0 w 2751"/>
                <a:gd name="T7" fmla="*/ 0 h 448"/>
                <a:gd name="T8" fmla="*/ 2751 w 2751"/>
                <a:gd name="T9" fmla="*/ 448 h 448"/>
              </a:gdLst>
              <a:ahLst/>
              <a:cxnLst>
                <a:cxn ang="T4">
                  <a:pos x="T0" y="T1"/>
                </a:cxn>
                <a:cxn ang="T5">
                  <a:pos x="T2" y="T3"/>
                </a:cxn>
              </a:cxnLst>
              <a:rect l="T6" t="T7" r="T8" b="T9"/>
              <a:pathLst>
                <a:path w="2751" h="448">
                  <a:moveTo>
                    <a:pt x="0" y="0"/>
                  </a:moveTo>
                  <a:lnTo>
                    <a:pt x="2751" y="448"/>
                  </a:ln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74" name="Freeform 21"/>
            <p:cNvSpPr/>
            <p:nvPr/>
          </p:nvSpPr>
          <p:spPr bwMode="auto">
            <a:xfrm>
              <a:off x="5823" y="8202"/>
              <a:ext cx="867" cy="34"/>
            </a:xfrm>
            <a:custGeom>
              <a:avLst/>
              <a:gdLst>
                <a:gd name="T0" fmla="*/ 0 w 1050"/>
                <a:gd name="T1" fmla="*/ 0 h 1"/>
                <a:gd name="T2" fmla="*/ 1050 w 1050"/>
                <a:gd name="T3" fmla="*/ 0 h 1"/>
                <a:gd name="T4" fmla="*/ 0 60000 65536"/>
                <a:gd name="T5" fmla="*/ 0 60000 65536"/>
                <a:gd name="T6" fmla="*/ 0 w 1050"/>
                <a:gd name="T7" fmla="*/ 0 h 1"/>
                <a:gd name="T8" fmla="*/ 1050 w 1050"/>
                <a:gd name="T9" fmla="*/ 1 h 1"/>
              </a:gdLst>
              <a:ahLst/>
              <a:cxnLst>
                <a:cxn ang="T4">
                  <a:pos x="T0" y="T1"/>
                </a:cxn>
                <a:cxn ang="T5">
                  <a:pos x="T2" y="T3"/>
                </a:cxn>
              </a:cxnLst>
              <a:rect l="T6" t="T7" r="T8" b="T9"/>
              <a:pathLst>
                <a:path w="1050" h="1">
                  <a:moveTo>
                    <a:pt x="0" y="0"/>
                  </a:moveTo>
                  <a:lnTo>
                    <a:pt x="1050" y="0"/>
                  </a:ln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75" name="Freeform 22"/>
            <p:cNvSpPr/>
            <p:nvPr/>
          </p:nvSpPr>
          <p:spPr bwMode="auto">
            <a:xfrm>
              <a:off x="5580" y="8385"/>
              <a:ext cx="1155" cy="780"/>
            </a:xfrm>
            <a:custGeom>
              <a:avLst/>
              <a:gdLst>
                <a:gd name="T0" fmla="*/ 0 w 1155"/>
                <a:gd name="T1" fmla="*/ 0 h 780"/>
                <a:gd name="T2" fmla="*/ 1155 w 1155"/>
                <a:gd name="T3" fmla="*/ 780 h 780"/>
                <a:gd name="T4" fmla="*/ 0 60000 65536"/>
                <a:gd name="T5" fmla="*/ 0 60000 65536"/>
                <a:gd name="T6" fmla="*/ 0 w 1155"/>
                <a:gd name="T7" fmla="*/ 0 h 780"/>
                <a:gd name="T8" fmla="*/ 1155 w 1155"/>
                <a:gd name="T9" fmla="*/ 780 h 780"/>
              </a:gdLst>
              <a:ahLst/>
              <a:cxnLst>
                <a:cxn ang="T4">
                  <a:pos x="T0" y="T1"/>
                </a:cxn>
                <a:cxn ang="T5">
                  <a:pos x="T2" y="T3"/>
                </a:cxn>
              </a:cxnLst>
              <a:rect l="T6" t="T7" r="T8" b="T9"/>
              <a:pathLst>
                <a:path w="1155" h="780">
                  <a:moveTo>
                    <a:pt x="0" y="0"/>
                  </a:moveTo>
                  <a:lnTo>
                    <a:pt x="1155" y="780"/>
                  </a:ln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76" name="Freeform 23"/>
            <p:cNvSpPr/>
            <p:nvPr/>
          </p:nvSpPr>
          <p:spPr bwMode="auto">
            <a:xfrm>
              <a:off x="7005" y="8490"/>
              <a:ext cx="1" cy="540"/>
            </a:xfrm>
            <a:custGeom>
              <a:avLst/>
              <a:gdLst>
                <a:gd name="T0" fmla="*/ 0 w 1"/>
                <a:gd name="T1" fmla="*/ 0 h 540"/>
                <a:gd name="T2" fmla="*/ 0 w 1"/>
                <a:gd name="T3" fmla="*/ 540 h 540"/>
                <a:gd name="T4" fmla="*/ 0 60000 65536"/>
                <a:gd name="T5" fmla="*/ 0 60000 65536"/>
                <a:gd name="T6" fmla="*/ 0 w 1"/>
                <a:gd name="T7" fmla="*/ 0 h 540"/>
                <a:gd name="T8" fmla="*/ 1 w 1"/>
                <a:gd name="T9" fmla="*/ 540 h 540"/>
              </a:gdLst>
              <a:ahLst/>
              <a:cxnLst>
                <a:cxn ang="T4">
                  <a:pos x="T0" y="T1"/>
                </a:cxn>
                <a:cxn ang="T5">
                  <a:pos x="T2" y="T3"/>
                </a:cxn>
              </a:cxnLst>
              <a:rect l="T6" t="T7" r="T8" b="T9"/>
              <a:pathLst>
                <a:path w="1" h="540">
                  <a:moveTo>
                    <a:pt x="0" y="0"/>
                  </a:moveTo>
                  <a:lnTo>
                    <a:pt x="0" y="540"/>
                  </a:ln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3555" name="Text Box 24"/>
          <p:cNvSpPr txBox="1">
            <a:spLocks noChangeArrowheads="1"/>
          </p:cNvSpPr>
          <p:nvPr/>
        </p:nvSpPr>
        <p:spPr bwMode="auto">
          <a:xfrm>
            <a:off x="539552" y="5822404"/>
            <a:ext cx="8352928"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sz="2800" b="1" dirty="0">
                <a:latin typeface="Times New Roman" panose="02020603050405020304" charset="0"/>
                <a:ea typeface="幼圆" panose="02010509060101010101" pitchFamily="49" charset="-122"/>
              </a:rPr>
              <a:t>在表示课程之间优先关系的有向图中寻找拓扑序列</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2" name="Picture 4" descr="https://ss0.bdstatic.com/70cFuHSh_Q1YnxGkpoWK1HF6hhy/it/u=1912556127,2720970863&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0407" y="2420888"/>
            <a:ext cx="4295775" cy="2562225"/>
          </a:xfrm>
          <a:prstGeom prst="rect">
            <a:avLst/>
          </a:prstGeom>
          <a:noFill/>
          <a:extLst>
            <a:ext uri="{909E8E84-426E-40DD-AFC4-6F175D3DCCD1}">
              <a14:hiddenFill xmlns:a14="http://schemas.microsoft.com/office/drawing/2010/main">
                <a:solidFill>
                  <a:srgbClr val="FFFFFF"/>
                </a:solidFill>
              </a14:hiddenFill>
            </a:ext>
          </a:extLst>
        </p:spPr>
      </p:pic>
      <p:pic>
        <p:nvPicPr>
          <p:cNvPr id="89096" name="Picture 8" descr="https://ss3.bdstatic.com/70cFv8Sh_Q1YnxGkpoWK1HF6hhy/it/u=2771539535,1061084656&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132856"/>
            <a:ext cx="3682380" cy="299745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611560" y="404664"/>
            <a:ext cx="5562600" cy="638175"/>
          </a:xfrm>
          <a:prstGeom prst="rect">
            <a:avLst/>
          </a:prstGeom>
          <a:noFill/>
          <a:ln w="12700">
            <a:noFill/>
            <a:miter lim="800000"/>
          </a:ln>
          <a:effectLst/>
        </p:spPr>
        <p:txBody>
          <a:bodyPr lIns="113731" tIns="56866" rIns="113731" bIns="56866" anchor="ctr"/>
          <a:lstStyle/>
          <a:p>
            <a:pPr algn="ctr" defTabSz="916305" eaLnBrk="1" fontAlgn="auto" hangingPunct="1">
              <a:spcBef>
                <a:spcPts val="0"/>
              </a:spcBef>
              <a:spcAft>
                <a:spcPts val="0"/>
              </a:spcAft>
              <a:defRPr/>
            </a:pPr>
            <a:r>
              <a:rPr lang="zh-CN" altLang="en-US" sz="3200" b="1" dirty="0">
                <a:effectLst>
                  <a:outerShdw blurRad="38100" dist="38100" dir="2700000" algn="tl">
                    <a:srgbClr val="C0C0C0"/>
                  </a:outerShdw>
                </a:effectLst>
                <a:latin typeface="Times New Roman" panose="02020603050405020304" charset="0"/>
                <a:ea typeface="幼圆" panose="02010509060101010101" pitchFamily="49" charset="-122"/>
              </a:rPr>
              <a:t>例4：城市间道路导航问题</a:t>
            </a:r>
          </a:p>
        </p:txBody>
      </p:sp>
      <p:sp>
        <p:nvSpPr>
          <p:cNvPr id="7" name="Text Box 24"/>
          <p:cNvSpPr txBox="1">
            <a:spLocks noChangeArrowheads="1"/>
          </p:cNvSpPr>
          <p:nvPr/>
        </p:nvSpPr>
        <p:spPr bwMode="auto">
          <a:xfrm>
            <a:off x="2116361" y="5680399"/>
            <a:ext cx="5881464"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sz="2800" b="1" dirty="0">
                <a:latin typeface="Times New Roman" panose="02020603050405020304" charset="0"/>
                <a:ea typeface="幼圆" panose="02010509060101010101" pitchFamily="49" charset="-122"/>
              </a:rPr>
              <a:t>导航目标      图中寻找最短路径问题</a:t>
            </a:r>
          </a:p>
        </p:txBody>
      </p:sp>
      <p:sp>
        <p:nvSpPr>
          <p:cNvPr id="4" name="箭头: 虚尾 3"/>
          <p:cNvSpPr/>
          <p:nvPr/>
        </p:nvSpPr>
        <p:spPr>
          <a:xfrm>
            <a:off x="3647300" y="5964409"/>
            <a:ext cx="432048" cy="5502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Text Box 2"/>
          <p:cNvSpPr txBox="1">
            <a:spLocks noChangeArrowheads="1"/>
          </p:cNvSpPr>
          <p:nvPr/>
        </p:nvSpPr>
        <p:spPr bwMode="auto">
          <a:xfrm>
            <a:off x="395536" y="620688"/>
            <a:ext cx="8248650" cy="5003800"/>
          </a:xfrm>
          <a:prstGeom prst="rect">
            <a:avLst/>
          </a:prstGeom>
          <a:noFill/>
          <a:ln w="9525">
            <a:noFill/>
            <a:miter lim="800000"/>
          </a:ln>
          <a:effectLst/>
        </p:spPr>
        <p:txBody>
          <a:bodyPr>
            <a:spAutoFit/>
          </a:bodyPr>
          <a:lstStyle/>
          <a:p>
            <a:pPr eaLnBrk="1" fontAlgn="auto" hangingPunct="1">
              <a:lnSpc>
                <a:spcPct val="140000"/>
              </a:lnSpc>
              <a:spcBef>
                <a:spcPts val="0"/>
              </a:spcBef>
              <a:spcAft>
                <a:spcPts val="0"/>
              </a:spcAft>
              <a:buClr>
                <a:srgbClr val="CC3300"/>
              </a:buClr>
              <a:buFont typeface="Wingdings" panose="05000000000000000000" pitchFamily="2" charset="2"/>
              <a:buChar char="Ø"/>
              <a:defRPr/>
            </a:pPr>
            <a:r>
              <a:rPr kumimoji="1" lang="zh-CN" altLang="en-US" sz="3600" b="1" dirty="0">
                <a:effectLst>
                  <a:outerShdw blurRad="38100" dist="38100" dir="2700000" algn="tl">
                    <a:srgbClr val="C0C0C0"/>
                  </a:outerShdw>
                </a:effectLst>
                <a:latin typeface="+mn-ea"/>
              </a:rPr>
              <a:t> </a:t>
            </a:r>
            <a:r>
              <a:rPr kumimoji="1" lang="zh-CN" altLang="en-US" sz="3200" b="1" dirty="0">
                <a:effectLst>
                  <a:outerShdw blurRad="38100" dist="38100" dir="2700000" algn="tl">
                    <a:srgbClr val="C0C0C0"/>
                  </a:outerShdw>
                </a:effectLst>
                <a:latin typeface="+mn-ea"/>
              </a:rPr>
              <a:t>描述这类非数值计算问题的数学模型不再是数学方程，而是诸如</a:t>
            </a:r>
            <a:r>
              <a:rPr kumimoji="1" lang="zh-CN" altLang="en-US" sz="3200" b="1" dirty="0">
                <a:solidFill>
                  <a:srgbClr val="FF0000"/>
                </a:solidFill>
                <a:effectLst>
                  <a:outerShdw blurRad="38100" dist="38100" dir="2700000" algn="tl">
                    <a:srgbClr val="C0C0C0"/>
                  </a:outerShdw>
                </a:effectLst>
                <a:latin typeface="+mn-ea"/>
              </a:rPr>
              <a:t>表、树、图</a:t>
            </a:r>
            <a:r>
              <a:rPr kumimoji="1" lang="zh-CN" altLang="en-US" sz="3200" b="1" dirty="0">
                <a:effectLst>
                  <a:outerShdw blurRad="38100" dist="38100" dir="2700000" algn="tl">
                    <a:srgbClr val="C0C0C0"/>
                  </a:outerShdw>
                </a:effectLst>
                <a:latin typeface="+mn-ea"/>
              </a:rPr>
              <a:t>之类的数据结构。</a:t>
            </a:r>
          </a:p>
          <a:p>
            <a:pPr eaLnBrk="1" fontAlgn="auto" hangingPunct="1">
              <a:lnSpc>
                <a:spcPct val="140000"/>
              </a:lnSpc>
              <a:spcBef>
                <a:spcPts val="0"/>
              </a:spcBef>
              <a:spcAft>
                <a:spcPts val="0"/>
              </a:spcAft>
              <a:buClr>
                <a:srgbClr val="CC3300"/>
              </a:buClr>
              <a:buFont typeface="Wingdings" panose="05000000000000000000" pitchFamily="2" charset="2"/>
              <a:buChar char="Ø"/>
              <a:defRPr/>
            </a:pPr>
            <a:r>
              <a:rPr kumimoji="1" lang="zh-CN" altLang="en-US" sz="3200" b="1" dirty="0">
                <a:effectLst>
                  <a:outerShdw blurRad="38100" dist="38100" dir="2700000" algn="tl">
                    <a:srgbClr val="C0C0C0"/>
                  </a:outerShdw>
                </a:effectLst>
                <a:latin typeface="+mn-ea"/>
              </a:rPr>
              <a:t> 数据结构是一门关注（非数值计算的）程序设计问题中所出现的计算机</a:t>
            </a:r>
            <a:r>
              <a:rPr kumimoji="1" lang="zh-CN" altLang="en-US" sz="3200" b="1" dirty="0">
                <a:solidFill>
                  <a:srgbClr val="FF0000"/>
                </a:solidFill>
                <a:effectLst>
                  <a:outerShdw blurRad="38100" dist="38100" dir="2700000" algn="tl">
                    <a:srgbClr val="C0C0C0"/>
                  </a:outerShdw>
                </a:effectLst>
                <a:latin typeface="+mn-ea"/>
              </a:rPr>
              <a:t>操作对象</a:t>
            </a:r>
            <a:r>
              <a:rPr kumimoji="1" lang="zh-CN" altLang="en-US" sz="3200" b="1" dirty="0">
                <a:effectLst>
                  <a:outerShdw blurRad="38100" dist="38100" dir="2700000" algn="tl">
                    <a:srgbClr val="C0C0C0"/>
                  </a:outerShdw>
                </a:effectLst>
                <a:latin typeface="+mn-ea"/>
              </a:rPr>
              <a:t>以及它们之间的</a:t>
            </a:r>
            <a:r>
              <a:rPr kumimoji="1" lang="zh-CN" altLang="en-US" sz="3200" b="1" dirty="0">
                <a:solidFill>
                  <a:srgbClr val="FF0000"/>
                </a:solidFill>
                <a:effectLst>
                  <a:outerShdw blurRad="38100" dist="38100" dir="2700000" algn="tl">
                    <a:srgbClr val="C0C0C0"/>
                  </a:outerShdw>
                </a:effectLst>
                <a:latin typeface="+mn-ea"/>
              </a:rPr>
              <a:t>关系</a:t>
            </a:r>
            <a:r>
              <a:rPr kumimoji="1" lang="zh-CN" altLang="en-US" sz="3200" b="1" dirty="0">
                <a:effectLst>
                  <a:outerShdw blurRad="38100" dist="38100" dir="2700000" algn="tl">
                    <a:srgbClr val="C0C0C0"/>
                  </a:outerShdw>
                </a:effectLst>
                <a:latin typeface="+mn-ea"/>
              </a:rPr>
              <a:t>和</a:t>
            </a:r>
            <a:r>
              <a:rPr kumimoji="1" lang="zh-CN" altLang="en-US" sz="3200" b="1" dirty="0">
                <a:solidFill>
                  <a:srgbClr val="FF0000"/>
                </a:solidFill>
                <a:effectLst>
                  <a:outerShdw blurRad="38100" dist="38100" dir="2700000" algn="tl">
                    <a:srgbClr val="C0C0C0"/>
                  </a:outerShdw>
                </a:effectLst>
                <a:latin typeface="+mn-ea"/>
              </a:rPr>
              <a:t>操作</a:t>
            </a:r>
            <a:r>
              <a:rPr kumimoji="1" lang="zh-CN" altLang="en-US" sz="3200" b="1" dirty="0">
                <a:effectLst>
                  <a:outerShdw blurRad="38100" dist="38100" dir="2700000" algn="tl">
                    <a:srgbClr val="C0C0C0"/>
                  </a:outerShdw>
                </a:effectLst>
                <a:latin typeface="+mn-ea"/>
              </a:rPr>
              <a:t>的学科。 </a:t>
            </a:r>
            <a:endParaRPr kumimoji="1" lang="en-US" altLang="zh-CN" sz="3200" b="1" dirty="0">
              <a:effectLst>
                <a:outerShdw blurRad="38100" dist="38100" dir="2700000" algn="tl">
                  <a:srgbClr val="C0C0C0"/>
                </a:outerShdw>
              </a:effectLst>
              <a:latin typeface="+mn-ea"/>
            </a:endParaRPr>
          </a:p>
          <a:p>
            <a:pPr eaLnBrk="1" fontAlgn="auto" hangingPunct="1">
              <a:lnSpc>
                <a:spcPct val="140000"/>
              </a:lnSpc>
              <a:spcBef>
                <a:spcPts val="0"/>
              </a:spcBef>
              <a:spcAft>
                <a:spcPts val="0"/>
              </a:spcAft>
              <a:buClr>
                <a:srgbClr val="CC3300"/>
              </a:buClr>
              <a:buFont typeface="Wingdings" panose="05000000000000000000" pitchFamily="2" charset="2"/>
              <a:buChar char="Ø"/>
              <a:defRPr/>
            </a:pPr>
            <a:endParaRPr kumimoji="1" lang="zh-CN" altLang="en-US" sz="3200" b="1" dirty="0">
              <a:effectLst>
                <a:outerShdw blurRad="38100" dist="38100" dir="2700000" algn="tl">
                  <a:srgbClr val="C0C0C0"/>
                </a:outerShdw>
              </a:effectLst>
              <a:latin typeface="+mn-ea"/>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78" name="Rectangle 42"/>
          <p:cNvSpPr>
            <a:spLocks noChangeArrowheads="1"/>
          </p:cNvSpPr>
          <p:nvPr/>
        </p:nvSpPr>
        <p:spPr bwMode="auto">
          <a:xfrm>
            <a:off x="1071563" y="1214438"/>
            <a:ext cx="7388225" cy="3660112"/>
          </a:xfrm>
          <a:prstGeom prst="rect">
            <a:avLst/>
          </a:prstGeom>
          <a:noFill/>
          <a:ln w="12700">
            <a:noFill/>
            <a:miter lim="800000"/>
          </a:ln>
          <a:effectLst/>
        </p:spPr>
        <p:txBody>
          <a:bodyPr lIns="90623" tIns="44517" rIns="90623" bIns="44517">
            <a:spAutoFit/>
          </a:bodyPr>
          <a:lstStyle/>
          <a:p>
            <a:pPr eaLnBrk="1" fontAlgn="auto" hangingPunct="1">
              <a:spcBef>
                <a:spcPct val="20000"/>
              </a:spcBef>
              <a:spcAft>
                <a:spcPts val="0"/>
              </a:spcAft>
              <a:buClr>
                <a:srgbClr val="FF0000"/>
              </a:buClr>
              <a:buSzPct val="60000"/>
              <a:buFont typeface="Wingdings" panose="05000000000000000000" pitchFamily="2" charset="2"/>
              <a:buChar char="n"/>
              <a:defRPr/>
            </a:pPr>
            <a:r>
              <a:rPr lang="zh-CN" altLang="en-US" sz="4000" b="1" dirty="0">
                <a:effectLst>
                  <a:outerShdw blurRad="38100" dist="38100" dir="2700000" algn="tl">
                    <a:srgbClr val="C0C0C0"/>
                  </a:outerShdw>
                </a:effectLst>
                <a:latin typeface="+mn-ea"/>
              </a:rPr>
              <a:t>课程学习前掌握的基本概念：</a:t>
            </a:r>
          </a:p>
          <a:p>
            <a:pPr eaLnBrk="1" fontAlgn="auto" hangingPunct="1">
              <a:spcBef>
                <a:spcPct val="20000"/>
              </a:spcBef>
              <a:spcAft>
                <a:spcPts val="0"/>
              </a:spcAft>
              <a:buClr>
                <a:srgbClr val="FF0000"/>
              </a:buClr>
              <a:buSzPct val="60000"/>
              <a:buFont typeface="Wingdings" panose="05000000000000000000" pitchFamily="2" charset="2"/>
              <a:buNone/>
              <a:defRPr/>
            </a:pPr>
            <a:endParaRPr lang="zh-CN" altLang="en-US" sz="4000" b="1" dirty="0">
              <a:solidFill>
                <a:srgbClr val="FF0000"/>
              </a:solidFill>
              <a:effectLst>
                <a:outerShdw blurRad="38100" dist="38100" dir="2700000" algn="tl">
                  <a:srgbClr val="C0C0C0"/>
                </a:outerShdw>
              </a:effectLst>
              <a:latin typeface="+mn-ea"/>
            </a:endParaRPr>
          </a:p>
          <a:p>
            <a:pPr lvl="1" eaLnBrk="1" fontAlgn="auto" hangingPunct="1">
              <a:spcBef>
                <a:spcPct val="20000"/>
              </a:spcBef>
              <a:spcAft>
                <a:spcPts val="0"/>
              </a:spcAft>
              <a:buClr>
                <a:schemeClr val="accent1"/>
              </a:buClr>
              <a:buSzPct val="50000"/>
              <a:buFont typeface="Wingdings" panose="05000000000000000000" pitchFamily="2" charset="2"/>
              <a:buChar char="l"/>
              <a:defRPr/>
            </a:pPr>
            <a:r>
              <a:rPr lang="zh-CN" altLang="en-US" sz="4000" b="1" dirty="0">
                <a:solidFill>
                  <a:srgbClr val="FF0000"/>
                </a:solidFill>
                <a:effectLst>
                  <a:outerShdw blurRad="38100" dist="38100" dir="2700000" algn="tl">
                    <a:srgbClr val="C0C0C0"/>
                  </a:outerShdw>
                </a:effectLst>
                <a:latin typeface="+mn-ea"/>
              </a:rPr>
              <a:t> </a:t>
            </a:r>
            <a:r>
              <a:rPr lang="zh-CN" altLang="en-US" sz="4000" b="1" dirty="0">
                <a:effectLst>
                  <a:outerShdw blurRad="38100" dist="38100" dir="2700000" algn="tl">
                    <a:srgbClr val="C0C0C0"/>
                  </a:outerShdw>
                </a:effectLst>
                <a:latin typeface="+mn-ea"/>
              </a:rPr>
              <a:t>数据</a:t>
            </a:r>
          </a:p>
          <a:p>
            <a:pPr lvl="1" eaLnBrk="1" fontAlgn="auto" hangingPunct="1">
              <a:spcBef>
                <a:spcPct val="20000"/>
              </a:spcBef>
              <a:spcAft>
                <a:spcPts val="0"/>
              </a:spcAft>
              <a:buClr>
                <a:schemeClr val="accent1"/>
              </a:buClr>
              <a:buSzPct val="50000"/>
              <a:buFont typeface="Wingdings" panose="05000000000000000000" pitchFamily="2" charset="2"/>
              <a:buChar char="l"/>
              <a:defRPr/>
            </a:pPr>
            <a:r>
              <a:rPr lang="zh-CN" altLang="en-US" sz="4000" b="1" dirty="0">
                <a:effectLst>
                  <a:outerShdw blurRad="38100" dist="38100" dir="2700000" algn="tl">
                    <a:srgbClr val="C0C0C0"/>
                  </a:outerShdw>
                </a:effectLst>
                <a:latin typeface="+mn-ea"/>
              </a:rPr>
              <a:t> 数据元素（数据成员）</a:t>
            </a:r>
            <a:r>
              <a:rPr lang="zh-CN" altLang="en-US" sz="4000" b="1" dirty="0">
                <a:solidFill>
                  <a:srgbClr val="C00000"/>
                </a:solidFill>
                <a:effectLst>
                  <a:outerShdw blurRad="38100" dist="38100" dir="2700000" algn="tl">
                    <a:srgbClr val="C0C0C0"/>
                  </a:outerShdw>
                </a:effectLst>
                <a:latin typeface="+mn-ea"/>
              </a:rPr>
              <a:t>（零）</a:t>
            </a:r>
          </a:p>
          <a:p>
            <a:pPr lvl="1" eaLnBrk="1" fontAlgn="auto" hangingPunct="1">
              <a:spcBef>
                <a:spcPct val="20000"/>
              </a:spcBef>
              <a:spcAft>
                <a:spcPts val="0"/>
              </a:spcAft>
              <a:buClr>
                <a:schemeClr val="accent1"/>
              </a:buClr>
              <a:buSzPct val="50000"/>
              <a:buFont typeface="Wingdings" panose="05000000000000000000" pitchFamily="2" charset="2"/>
              <a:buChar char="l"/>
              <a:defRPr/>
            </a:pPr>
            <a:r>
              <a:rPr lang="zh-CN" altLang="en-US" sz="4000" b="1" dirty="0">
                <a:effectLst>
                  <a:outerShdw blurRad="38100" dist="38100" dir="2700000" algn="tl">
                    <a:srgbClr val="C0C0C0"/>
                  </a:outerShdw>
                </a:effectLst>
                <a:latin typeface="+mn-ea"/>
              </a:rPr>
              <a:t> 数据对象                        </a:t>
            </a:r>
            <a:r>
              <a:rPr lang="zh-CN" altLang="en-US" sz="4000" b="1" dirty="0">
                <a:solidFill>
                  <a:srgbClr val="C00000"/>
                </a:solidFill>
                <a:effectLst>
                  <a:outerShdw blurRad="38100" dist="38100" dir="2700000" algn="tl">
                    <a:srgbClr val="C0C0C0"/>
                  </a:outerShdw>
                </a:effectLst>
                <a:latin typeface="+mn-ea"/>
              </a:rPr>
              <a:t>（整）</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ChangeArrowheads="1"/>
          </p:cNvSpPr>
          <p:nvPr/>
        </p:nvSpPr>
        <p:spPr bwMode="auto">
          <a:xfrm>
            <a:off x="755650" y="1341438"/>
            <a:ext cx="7924800" cy="5078412"/>
          </a:xfrm>
          <a:prstGeom prst="rect">
            <a:avLst/>
          </a:prstGeom>
          <a:noFill/>
          <a:ln w="9525">
            <a:noFill/>
            <a:miter lim="800000"/>
          </a:ln>
          <a:effectLst/>
        </p:spPr>
        <p:txBody>
          <a:bodyPr lIns="113731" tIns="56866" rIns="113731" bIns="56866"/>
          <a:lstStyle/>
          <a:p>
            <a:pPr marL="342900" indent="-342900" defTabSz="916305" eaLnBrk="1" fontAlgn="auto" hangingPunct="1">
              <a:spcBef>
                <a:spcPct val="20000"/>
              </a:spcBef>
              <a:spcAft>
                <a:spcPts val="0"/>
              </a:spcAft>
              <a:buClr>
                <a:schemeClr val="tx1"/>
              </a:buClr>
              <a:buSzPct val="110000"/>
              <a:buFont typeface="Geneva" charset="0"/>
              <a:buChar char="•"/>
              <a:defRPr/>
            </a:pPr>
            <a:r>
              <a:rPr lang="zh-CN" altLang="en-US" sz="3600" b="1" dirty="0">
                <a:solidFill>
                  <a:srgbClr val="FF0000"/>
                </a:solidFill>
                <a:effectLst>
                  <a:outerShdw blurRad="38100" dist="38100" dir="2700000" algn="tl">
                    <a:srgbClr val="C0C0C0"/>
                  </a:outerShdw>
                </a:effectLst>
                <a:latin typeface="+mn-ea"/>
              </a:rPr>
              <a:t>数据：</a:t>
            </a:r>
            <a:r>
              <a:rPr lang="zh-CN" altLang="en-US" sz="3200" b="1" dirty="0">
                <a:effectLst>
                  <a:outerShdw blurRad="38100" dist="38100" dir="2700000" algn="tl">
                    <a:srgbClr val="C0C0C0"/>
                  </a:outerShdw>
                </a:effectLst>
                <a:latin typeface="+mn-ea"/>
              </a:rPr>
              <a:t>数据是信息的载体，是描述客观事物的数、字符、以及所有能输入到计算机中，被计算机程序识别和处理的符号（数值、字符等）的集合。</a:t>
            </a:r>
          </a:p>
          <a:p>
            <a:pPr marL="342900" indent="-342900" defTabSz="916305" eaLnBrk="1" fontAlgn="auto" hangingPunct="1">
              <a:spcBef>
                <a:spcPct val="20000"/>
              </a:spcBef>
              <a:spcAft>
                <a:spcPts val="0"/>
              </a:spcAft>
              <a:buClr>
                <a:schemeClr val="tx1"/>
              </a:buClr>
              <a:buSzPct val="110000"/>
              <a:buFont typeface="Geneva" charset="0"/>
              <a:buChar char="•"/>
              <a:defRPr/>
            </a:pPr>
            <a:r>
              <a:rPr lang="zh-CN" altLang="en-US" sz="3600" b="1" dirty="0">
                <a:solidFill>
                  <a:srgbClr val="FF0000"/>
                </a:solidFill>
                <a:effectLst>
                  <a:outerShdw blurRad="38100" dist="38100" dir="2700000" algn="tl">
                    <a:srgbClr val="C0C0C0"/>
                  </a:outerShdw>
                </a:effectLst>
                <a:latin typeface="+mn-ea"/>
              </a:rPr>
              <a:t>数据元素（数据成员）</a:t>
            </a:r>
            <a:r>
              <a:rPr lang="en-US" altLang="zh-CN" sz="3600" b="1" dirty="0">
                <a:solidFill>
                  <a:srgbClr val="FF0000"/>
                </a:solidFill>
                <a:effectLst>
                  <a:outerShdw blurRad="38100" dist="38100" dir="2700000" algn="tl">
                    <a:srgbClr val="C0C0C0"/>
                  </a:outerShdw>
                </a:effectLst>
                <a:latin typeface="+mn-ea"/>
              </a:rPr>
              <a:t>: </a:t>
            </a:r>
            <a:r>
              <a:rPr lang="zh-CN" altLang="en-US" sz="3200" b="1" dirty="0">
                <a:effectLst>
                  <a:outerShdw blurRad="38100" dist="38100" dir="2700000" algn="tl">
                    <a:srgbClr val="C0C0C0"/>
                  </a:outerShdw>
                </a:effectLst>
                <a:latin typeface="+mn-ea"/>
              </a:rPr>
              <a:t>是数据的基本单位。在不同的条件下，数据元素又可称为元素、结点、顶点、记录等。</a:t>
            </a:r>
          </a:p>
          <a:p>
            <a:pPr marL="342900" indent="-342900" defTabSz="916305" eaLnBrk="1" fontAlgn="auto" hangingPunct="1">
              <a:spcBef>
                <a:spcPct val="20000"/>
              </a:spcBef>
              <a:spcAft>
                <a:spcPts val="0"/>
              </a:spcAft>
              <a:buClr>
                <a:schemeClr val="tx1"/>
              </a:buClr>
              <a:buSzPct val="110000"/>
              <a:buFont typeface="Geneva" charset="0"/>
              <a:buNone/>
              <a:defRPr/>
            </a:pPr>
            <a:r>
              <a:rPr lang="zh-CN" altLang="en-US" sz="3200" dirty="0">
                <a:latin typeface="+mn-ea"/>
              </a:rPr>
              <a:t> </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7" name="Rectangle 5"/>
          <p:cNvSpPr>
            <a:spLocks noChangeArrowheads="1"/>
          </p:cNvSpPr>
          <p:nvPr/>
        </p:nvSpPr>
        <p:spPr bwMode="auto">
          <a:xfrm>
            <a:off x="33429" y="1412776"/>
            <a:ext cx="8893175" cy="2505075"/>
          </a:xfrm>
          <a:prstGeom prst="rect">
            <a:avLst/>
          </a:prstGeom>
          <a:noFill/>
          <a:ln w="12700">
            <a:noFill/>
            <a:miter lim="800000"/>
          </a:ln>
          <a:effectLst/>
        </p:spPr>
        <p:txBody>
          <a:bodyPr lIns="90623" tIns="44517" rIns="90623" bIns="44517">
            <a:spAutoFit/>
          </a:bodyPr>
          <a:lstStyle/>
          <a:p>
            <a:pPr marL="174625" defTabSz="916305" eaLnBrk="1" fontAlgn="auto" hangingPunct="1">
              <a:spcBef>
                <a:spcPct val="20000"/>
              </a:spcBef>
              <a:spcAft>
                <a:spcPts val="0"/>
              </a:spcAft>
              <a:buClr>
                <a:schemeClr val="tx1"/>
              </a:buClr>
              <a:buSzPct val="50000"/>
              <a:buFont typeface="Wingdings" panose="05000000000000000000" pitchFamily="2" charset="2"/>
              <a:buChar char="l"/>
              <a:defRPr/>
            </a:pPr>
            <a:r>
              <a:rPr lang="zh-CN" altLang="en-US" sz="3600" b="1" dirty="0">
                <a:solidFill>
                  <a:srgbClr val="FF0000"/>
                </a:solidFill>
                <a:effectLst>
                  <a:outerShdw blurRad="38100" dist="38100" dir="2700000" algn="tl">
                    <a:srgbClr val="C0C0C0"/>
                  </a:outerShdw>
                </a:effectLst>
                <a:latin typeface="+mn-ea"/>
              </a:rPr>
              <a:t> 数据对象：</a:t>
            </a:r>
            <a:r>
              <a:rPr lang="zh-CN" altLang="en-US" sz="3600" b="1" dirty="0">
                <a:effectLst>
                  <a:outerShdw blurRad="38100" dist="38100" dir="2700000" algn="tl">
                    <a:srgbClr val="C0C0C0"/>
                  </a:outerShdw>
                </a:effectLst>
                <a:latin typeface="+mn-ea"/>
              </a:rPr>
              <a:t>具有相同性质的数据元素（数据成员）的集合。</a:t>
            </a:r>
          </a:p>
          <a:p>
            <a:pPr marL="717550" lvl="1" indent="-363855" defTabSz="916305" eaLnBrk="1" fontAlgn="auto" hangingPunct="1">
              <a:spcBef>
                <a:spcPct val="20000"/>
              </a:spcBef>
              <a:spcAft>
                <a:spcPts val="0"/>
              </a:spcAft>
              <a:buClr>
                <a:schemeClr val="tx1"/>
              </a:buClr>
              <a:buSzPct val="50000"/>
              <a:buFont typeface="仿宋_GB2312" pitchFamily="49" charset="-122"/>
              <a:buChar char="-"/>
              <a:defRPr/>
            </a:pPr>
            <a:r>
              <a:rPr lang="zh-CN" altLang="en-US" sz="3600" b="1" dirty="0">
                <a:solidFill>
                  <a:srgbClr val="FF6600"/>
                </a:solidFill>
                <a:effectLst>
                  <a:outerShdw blurRad="38100" dist="38100" dir="2700000" algn="tl">
                    <a:srgbClr val="C0C0C0"/>
                  </a:outerShdw>
                </a:effectLst>
                <a:latin typeface="+mn-ea"/>
              </a:rPr>
              <a:t>整数数据对象 </a:t>
            </a:r>
            <a:r>
              <a:rPr lang="en-US" altLang="zh-CN" sz="3600" b="1" i="1" dirty="0">
                <a:solidFill>
                  <a:srgbClr val="FF6600"/>
                </a:solidFill>
                <a:effectLst>
                  <a:outerShdw blurRad="38100" dist="38100" dir="2700000" algn="tl">
                    <a:srgbClr val="C0C0C0"/>
                  </a:outerShdw>
                </a:effectLst>
                <a:latin typeface="+mn-ea"/>
              </a:rPr>
              <a:t>N </a:t>
            </a:r>
            <a:r>
              <a:rPr lang="en-US" altLang="zh-CN" sz="3600" b="1" dirty="0">
                <a:solidFill>
                  <a:srgbClr val="FF6600"/>
                </a:solidFill>
                <a:effectLst>
                  <a:outerShdw blurRad="38100" dist="38100" dir="2700000" algn="tl">
                    <a:srgbClr val="C0C0C0"/>
                  </a:outerShdw>
                </a:effectLst>
                <a:latin typeface="+mn-ea"/>
              </a:rPr>
              <a:t>= { 0, </a:t>
            </a:r>
            <a:r>
              <a:rPr lang="en-US" altLang="zh-CN" sz="3600" b="1" dirty="0">
                <a:solidFill>
                  <a:srgbClr val="FF6600"/>
                </a:solidFill>
                <a:effectLst>
                  <a:outerShdw blurRad="38100" dist="38100" dir="2700000" algn="tl">
                    <a:srgbClr val="C0C0C0"/>
                  </a:outerShdw>
                </a:effectLst>
                <a:latin typeface="+mn-ea"/>
                <a:sym typeface="Symbol" panose="05050102010706020507" pitchFamily="18" charset="2"/>
              </a:rPr>
              <a:t>1, 2, … }</a:t>
            </a:r>
          </a:p>
          <a:p>
            <a:pPr marL="717550" lvl="1" indent="-363855" defTabSz="916305" eaLnBrk="1" fontAlgn="auto" hangingPunct="1">
              <a:spcBef>
                <a:spcPct val="20000"/>
              </a:spcBef>
              <a:spcAft>
                <a:spcPts val="0"/>
              </a:spcAft>
              <a:buClr>
                <a:schemeClr val="tx1"/>
              </a:buClr>
              <a:buSzPct val="50000"/>
              <a:buFont typeface="仿宋_GB2312" pitchFamily="49" charset="-122"/>
              <a:buChar char="-"/>
              <a:defRPr/>
            </a:pPr>
            <a:r>
              <a:rPr lang="zh-CN" altLang="en-US" sz="3600" b="1" dirty="0">
                <a:solidFill>
                  <a:srgbClr val="FF6600"/>
                </a:solidFill>
                <a:effectLst>
                  <a:outerShdw blurRad="38100" dist="38100" dir="2700000" algn="tl">
                    <a:srgbClr val="C0C0C0"/>
                  </a:outerShdw>
                </a:effectLst>
                <a:latin typeface="+mn-ea"/>
                <a:sym typeface="Symbol" panose="05050102010706020507" pitchFamily="18" charset="2"/>
              </a:rPr>
              <a:t>班级成员组成的数据对象</a:t>
            </a:r>
          </a:p>
        </p:txBody>
      </p:sp>
      <p:pic>
        <p:nvPicPr>
          <p:cNvPr id="4" name="Picture 2" descr="https://timgsa.baidu.com/timg?image&amp;quality=80&amp;size=b9999_10000&amp;sec=1599519095231&amp;di=15c2043db202f7bf58b86424d695cfa5&amp;imgtype=0&amp;src=http%3A%2F%2Fs11.sinaimg.cn%2Fmw690%2F9d5a9484gd183d47adf2a%26690">
            <a:extLst>
              <a:ext uri="{FF2B5EF4-FFF2-40B4-BE49-F238E27FC236}">
                <a16:creationId xmlns:a16="http://schemas.microsoft.com/office/drawing/2014/main" id="{90610DF9-0CC4-4B3C-A803-E79A560310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728" b="24639"/>
          <a:stretch/>
        </p:blipFill>
        <p:spPr bwMode="auto">
          <a:xfrm>
            <a:off x="1403648" y="4077072"/>
            <a:ext cx="6624955" cy="23762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6" name="Rectangle 1"/>
          <p:cNvSpPr>
            <a:spLocks noChangeArrowheads="1"/>
          </p:cNvSpPr>
          <p:nvPr/>
        </p:nvSpPr>
        <p:spPr bwMode="auto">
          <a:xfrm>
            <a:off x="755576" y="620688"/>
            <a:ext cx="8137525" cy="95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623" tIns="44517" rIns="90623" bIns="44517"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sz="2800" b="1" dirty="0">
                <a:solidFill>
                  <a:srgbClr val="0066FF"/>
                </a:solidFill>
                <a:latin typeface="+mn-ea"/>
              </a:rPr>
              <a:t>数据元素</a:t>
            </a:r>
            <a:r>
              <a:rPr lang="zh-CN" altLang="en-US" sz="2800" b="1" dirty="0">
                <a:latin typeface="+mn-ea"/>
              </a:rPr>
              <a:t>是</a:t>
            </a:r>
            <a:r>
              <a:rPr lang="zh-CN" altLang="en-US" sz="2800" b="1" dirty="0">
                <a:solidFill>
                  <a:srgbClr val="0066FF"/>
                </a:solidFill>
                <a:latin typeface="+mn-ea"/>
              </a:rPr>
              <a:t>数据项</a:t>
            </a:r>
            <a:r>
              <a:rPr lang="zh-CN" altLang="en-US" sz="2800" b="1" dirty="0">
                <a:latin typeface="+mn-ea"/>
              </a:rPr>
              <a:t>的集合，</a:t>
            </a:r>
            <a:r>
              <a:rPr lang="zh-CN" altLang="en-US" sz="2800" b="1" dirty="0">
                <a:solidFill>
                  <a:srgbClr val="0066FF"/>
                </a:solidFill>
                <a:latin typeface="+mn-ea"/>
              </a:rPr>
              <a:t>数据对象</a:t>
            </a:r>
            <a:r>
              <a:rPr lang="zh-CN" altLang="en-US" sz="2800" b="1" dirty="0">
                <a:latin typeface="+mn-ea"/>
              </a:rPr>
              <a:t>是</a:t>
            </a:r>
            <a:r>
              <a:rPr lang="zh-CN" altLang="en-US" sz="2800" b="1" dirty="0">
                <a:solidFill>
                  <a:srgbClr val="0066FF"/>
                </a:solidFill>
                <a:latin typeface="+mn-ea"/>
              </a:rPr>
              <a:t>数据元素</a:t>
            </a:r>
            <a:r>
              <a:rPr lang="zh-CN" altLang="en-US" sz="2800" b="1" dirty="0">
                <a:latin typeface="+mn-ea"/>
              </a:rPr>
              <a:t>的集合</a:t>
            </a:r>
            <a:endParaRPr lang="zh-CN" altLang="en-US" sz="5400" b="1" dirty="0">
              <a:latin typeface="+mn-ea"/>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484784"/>
            <a:ext cx="5411552" cy="292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2582B182-924D-4051-8B8C-B7973097FFDF}"/>
              </a:ext>
            </a:extLst>
          </p:cNvPr>
          <p:cNvSpPr/>
          <p:nvPr/>
        </p:nvSpPr>
        <p:spPr>
          <a:xfrm>
            <a:off x="1619672" y="5517232"/>
            <a:ext cx="6768752" cy="646331"/>
          </a:xfrm>
          <a:prstGeom prst="rect">
            <a:avLst/>
          </a:prstGeom>
          <a:solidFill>
            <a:srgbClr val="FCDCB2"/>
          </a:solidFill>
          <a:effectLst>
            <a:outerShdw blurRad="50800" dist="38100" dir="2700000" algn="tl" rotWithShape="0">
              <a:prstClr val="black">
                <a:alpha val="40000"/>
              </a:prstClr>
            </a:outerShdw>
          </a:effectLst>
        </p:spPr>
        <p:txBody>
          <a:bodyPr wrap="square">
            <a:spAutoFit/>
          </a:bodyPr>
          <a:lstStyle/>
          <a:p>
            <a:pPr eaLnBrk="1" hangingPunct="1"/>
            <a:r>
              <a:rPr lang="zh-CN" altLang="en-US" b="1" dirty="0">
                <a:latin typeface="+mn-ea"/>
                <a:cs typeface="Times New Roman" panose="02020603050405020304" charset="0"/>
              </a:rPr>
              <a:t>数据元素</a:t>
            </a:r>
            <a:r>
              <a:rPr lang="en-US" altLang="zh-CN" b="1" dirty="0">
                <a:latin typeface="+mn-ea"/>
                <a:cs typeface="Times New Roman" panose="02020603050405020304" charset="0"/>
              </a:rPr>
              <a:t>:  </a:t>
            </a:r>
            <a:r>
              <a:rPr lang="zh-CN" altLang="en-US" b="1" dirty="0">
                <a:latin typeface="+mn-ea"/>
                <a:cs typeface="Times New Roman" panose="02020603050405020304" charset="0"/>
              </a:rPr>
              <a:t>数据中的一个“个体”，数据结构中讨论的基本单位</a:t>
            </a:r>
            <a:endParaRPr lang="zh-CN" altLang="en-US" sz="1400" b="1" dirty="0">
              <a:latin typeface="+mn-ea"/>
              <a:cs typeface="Times New Roman" panose="02020603050405020304" charset="0"/>
            </a:endParaRPr>
          </a:p>
          <a:p>
            <a:pPr eaLnBrk="1" hangingPunct="1"/>
            <a:r>
              <a:rPr lang="zh-CN" altLang="en-US" b="1" dirty="0">
                <a:latin typeface="+mn-ea"/>
                <a:cs typeface="Times New Roman" panose="02020603050405020304" charset="0"/>
              </a:rPr>
              <a:t>数据项：   数据结构中讨论的最小单位</a:t>
            </a:r>
            <a:endParaRPr lang="zh-CN" altLang="en-US" sz="1400" b="1" dirty="0">
              <a:latin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http://www.taody.com/showimg.php?p=http://hiphotos.baidu.com/exp/pic/item/6648d73dc383cc919f3d62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692" y="1700212"/>
            <a:ext cx="7307262"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圆角矩形 1"/>
          <p:cNvSpPr/>
          <p:nvPr/>
        </p:nvSpPr>
        <p:spPr>
          <a:xfrm>
            <a:off x="414461" y="3940175"/>
            <a:ext cx="7705725" cy="360363"/>
          </a:xfrm>
          <a:prstGeom prst="round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文本框 2"/>
          <p:cNvSpPr txBox="1">
            <a:spLocks noChangeArrowheads="1"/>
          </p:cNvSpPr>
          <p:nvPr/>
        </p:nvSpPr>
        <p:spPr bwMode="auto">
          <a:xfrm>
            <a:off x="8120186" y="3571875"/>
            <a:ext cx="1276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b="1" dirty="0">
                <a:effectLst>
                  <a:outerShdw blurRad="38100" dist="38100" dir="2700000" algn="tl">
                    <a:srgbClr val="000000">
                      <a:alpha val="43137"/>
                    </a:srgbClr>
                  </a:outerShdw>
                </a:effectLst>
                <a:latin typeface="Arial" panose="020B0604020202020204" pitchFamily="34" charset="0"/>
              </a:rPr>
              <a:t>数据元素</a:t>
            </a:r>
          </a:p>
        </p:txBody>
      </p:sp>
      <p:sp>
        <p:nvSpPr>
          <p:cNvPr id="6" name="圆角矩形标注 3"/>
          <p:cNvSpPr/>
          <p:nvPr/>
        </p:nvSpPr>
        <p:spPr>
          <a:xfrm>
            <a:off x="8135814" y="3559050"/>
            <a:ext cx="1025525" cy="439737"/>
          </a:xfrm>
          <a:prstGeom prst="wedgeRoundRectCallout">
            <a:avLst>
              <a:gd name="adj1" fmla="val -47454"/>
              <a:gd name="adj2" fmla="val 90432"/>
              <a:gd name="adj3" fmla="val 16667"/>
            </a:avLst>
          </a:prstGeom>
          <a:solidFill>
            <a:schemeClr val="accent1">
              <a:alpha val="1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b="1" dirty="0">
              <a:effectLst>
                <a:outerShdw blurRad="38100" dist="38100" dir="2700000" algn="tl">
                  <a:srgbClr val="000000">
                    <a:alpha val="43137"/>
                  </a:srgbClr>
                </a:outerShdw>
              </a:effectLst>
            </a:endParaRPr>
          </a:p>
        </p:txBody>
      </p:sp>
      <p:sp>
        <p:nvSpPr>
          <p:cNvPr id="7" name="圆角矩形 4"/>
          <p:cNvSpPr/>
          <p:nvPr/>
        </p:nvSpPr>
        <p:spPr>
          <a:xfrm>
            <a:off x="1008186" y="3871913"/>
            <a:ext cx="792163" cy="496887"/>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圆角矩形标注 7"/>
          <p:cNvSpPr/>
          <p:nvPr/>
        </p:nvSpPr>
        <p:spPr>
          <a:xfrm>
            <a:off x="1008186" y="5203996"/>
            <a:ext cx="1025525" cy="439737"/>
          </a:xfrm>
          <a:prstGeom prst="wedgeRoundRectCallout">
            <a:avLst>
              <a:gd name="adj1" fmla="val -3530"/>
              <a:gd name="adj2" fmla="val -247855"/>
              <a:gd name="adj3" fmla="val 16667"/>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b="1" dirty="0">
                <a:solidFill>
                  <a:schemeClr val="tx1"/>
                </a:solidFill>
                <a:effectLst>
                  <a:outerShdw blurRad="38100" dist="38100" dir="2700000" algn="tl">
                    <a:srgbClr val="000000">
                      <a:alpha val="43137"/>
                    </a:srgbClr>
                  </a:outerShdw>
                </a:effectLst>
              </a:rPr>
              <a:t>数据项</a:t>
            </a:r>
          </a:p>
        </p:txBody>
      </p:sp>
      <p:sp>
        <p:nvSpPr>
          <p:cNvPr id="2" name="矩形 1"/>
          <p:cNvSpPr/>
          <p:nvPr/>
        </p:nvSpPr>
        <p:spPr>
          <a:xfrm>
            <a:off x="323528" y="429696"/>
            <a:ext cx="8208912" cy="954107"/>
          </a:xfrm>
          <a:prstGeom prst="rect">
            <a:avLst/>
          </a:prstGeom>
        </p:spPr>
        <p:txBody>
          <a:bodyPr wrap="square">
            <a:spAutoFit/>
          </a:bodyPr>
          <a:lstStyle/>
          <a:p>
            <a:pPr marL="457200" indent="-457200">
              <a:buFont typeface="Wingdings" panose="05000000000000000000" pitchFamily="2" charset="2"/>
              <a:buChar char="Ø"/>
            </a:pPr>
            <a:r>
              <a:rPr lang="zh-CN" altLang="en-US" sz="2800" b="1" dirty="0">
                <a:latin typeface="+mn-ea"/>
              </a:rPr>
              <a:t>表格表示了一个数据对象，每一行是一个</a:t>
            </a:r>
            <a:r>
              <a:rPr lang="zh-CN" altLang="en-US" sz="2800" b="1" dirty="0">
                <a:solidFill>
                  <a:srgbClr val="0066FF"/>
                </a:solidFill>
                <a:latin typeface="+mn-ea"/>
              </a:rPr>
              <a:t>数据元素</a:t>
            </a:r>
            <a:r>
              <a:rPr lang="zh-CN" altLang="en-US" sz="2800" b="1" dirty="0">
                <a:latin typeface="+mn-ea"/>
              </a:rPr>
              <a:t>，行中的每一列是一个</a:t>
            </a:r>
            <a:r>
              <a:rPr lang="zh-CN" altLang="en-US" sz="2800" b="1" dirty="0">
                <a:solidFill>
                  <a:srgbClr val="0066FF"/>
                </a:solidFill>
                <a:latin typeface="+mn-ea"/>
              </a:rPr>
              <a:t>数据项</a:t>
            </a:r>
            <a:endParaRPr lang="zh-CN" altLang="en-US" sz="2800" dirty="0">
              <a:solidFill>
                <a:srgbClr val="0066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21" name="Text Box 9"/>
          <p:cNvSpPr txBox="1">
            <a:spLocks noChangeArrowheads="1"/>
          </p:cNvSpPr>
          <p:nvPr/>
        </p:nvSpPr>
        <p:spPr bwMode="auto">
          <a:xfrm>
            <a:off x="609600" y="1905000"/>
            <a:ext cx="8305800" cy="4568825"/>
          </a:xfrm>
          <a:prstGeom prst="rect">
            <a:avLst/>
          </a:prstGeom>
          <a:noFill/>
          <a:ln w="9525">
            <a:noFill/>
            <a:miter lim="800000"/>
          </a:ln>
          <a:effectLst/>
        </p:spPr>
        <p:txBody>
          <a:bodyPr lIns="112947" tIns="56473" rIns="112947" bIns="56473">
            <a:spAutoFit/>
          </a:bodyPr>
          <a:lstStyle/>
          <a:p>
            <a:pPr defTabSz="1129030" eaLnBrk="1" fontAlgn="auto" hangingPunct="1">
              <a:spcBef>
                <a:spcPts val="0"/>
              </a:spcBef>
              <a:spcAft>
                <a:spcPts val="0"/>
              </a:spcAft>
              <a:defRPr/>
            </a:pPr>
            <a:r>
              <a:rPr lang="zh-CN" altLang="en-US" sz="3600" b="1" u="sng" dirty="0">
                <a:effectLst>
                  <a:outerShdw blurRad="38100" dist="38100" dir="2700000" algn="tl">
                    <a:srgbClr val="C0C0C0"/>
                  </a:outerShdw>
                </a:effectLst>
                <a:latin typeface="+mn-ea"/>
              </a:rPr>
              <a:t>数据结构</a:t>
            </a:r>
            <a:r>
              <a:rPr lang="zh-CN" altLang="en-US" sz="3600" b="1" dirty="0">
                <a:effectLst>
                  <a:outerShdw blurRad="38100" dist="38100" dir="2700000" algn="tl">
                    <a:srgbClr val="C0C0C0"/>
                  </a:outerShdw>
                </a:effectLst>
                <a:latin typeface="+mn-ea"/>
              </a:rPr>
              <a:t>由</a:t>
            </a:r>
            <a:r>
              <a:rPr lang="zh-CN" altLang="en-US" sz="3600" b="1" dirty="0">
                <a:solidFill>
                  <a:srgbClr val="0000CC"/>
                </a:solidFill>
                <a:effectLst>
                  <a:outerShdw blurRad="38100" dist="38100" dir="2700000" algn="tl">
                    <a:srgbClr val="C0C0C0"/>
                  </a:outerShdw>
                </a:effectLst>
                <a:latin typeface="+mn-ea"/>
              </a:rPr>
              <a:t>某一数据对象</a:t>
            </a:r>
            <a:r>
              <a:rPr lang="zh-CN" altLang="en-US" sz="3600" b="1" dirty="0">
                <a:effectLst>
                  <a:outerShdw blurRad="38100" dist="38100" dir="2700000" algn="tl">
                    <a:srgbClr val="C0C0C0"/>
                  </a:outerShdw>
                </a:effectLst>
                <a:latin typeface="+mn-ea"/>
              </a:rPr>
              <a:t>及</a:t>
            </a:r>
            <a:r>
              <a:rPr lang="zh-CN" altLang="en-US" sz="3600" b="1" dirty="0">
                <a:solidFill>
                  <a:srgbClr val="0000CC"/>
                </a:solidFill>
                <a:effectLst>
                  <a:outerShdw blurRad="38100" dist="38100" dir="2700000" algn="tl">
                    <a:srgbClr val="C0C0C0"/>
                  </a:outerShdw>
                </a:effectLst>
                <a:latin typeface="+mn-ea"/>
              </a:rPr>
              <a:t>该对象中所有数据成员</a:t>
            </a:r>
            <a:r>
              <a:rPr lang="zh-CN" altLang="en-US" sz="3600" b="1" dirty="0">
                <a:effectLst>
                  <a:outerShdw blurRad="38100" dist="38100" dir="2700000" algn="tl">
                    <a:srgbClr val="C0C0C0"/>
                  </a:outerShdw>
                </a:effectLst>
                <a:latin typeface="+mn-ea"/>
              </a:rPr>
              <a:t>之间的关系组成。记为：</a:t>
            </a:r>
          </a:p>
          <a:p>
            <a:pPr defTabSz="1129030" eaLnBrk="1" fontAlgn="auto" hangingPunct="1">
              <a:spcBef>
                <a:spcPts val="0"/>
              </a:spcBef>
              <a:spcAft>
                <a:spcPts val="0"/>
              </a:spcAft>
              <a:defRPr/>
            </a:pPr>
            <a:endParaRPr lang="zh-CN" altLang="en-US" sz="3600" b="1" dirty="0">
              <a:effectLst>
                <a:outerShdw blurRad="38100" dist="38100" dir="2700000" algn="tl">
                  <a:srgbClr val="C0C0C0"/>
                </a:outerShdw>
              </a:effectLst>
              <a:latin typeface="+mn-ea"/>
            </a:endParaRPr>
          </a:p>
          <a:p>
            <a:pPr defTabSz="1129030" eaLnBrk="1" fontAlgn="auto" hangingPunct="1">
              <a:spcBef>
                <a:spcPts val="0"/>
              </a:spcBef>
              <a:spcAft>
                <a:spcPts val="0"/>
              </a:spcAft>
              <a:defRPr/>
            </a:pPr>
            <a:r>
              <a:rPr lang="zh-CN" altLang="en-US" sz="3600" b="1" dirty="0">
                <a:effectLst>
                  <a:outerShdw blurRad="38100" dist="38100" dir="2700000" algn="tl">
                    <a:srgbClr val="C0C0C0"/>
                  </a:outerShdw>
                </a:effectLst>
                <a:latin typeface="+mn-ea"/>
              </a:rPr>
              <a:t>           </a:t>
            </a:r>
            <a:r>
              <a:rPr lang="en-US" altLang="zh-CN" sz="3600" b="1" dirty="0" err="1">
                <a:effectLst>
                  <a:outerShdw blurRad="38100" dist="38100" dir="2700000" algn="tl">
                    <a:srgbClr val="C0C0C0"/>
                  </a:outerShdw>
                </a:effectLst>
                <a:latin typeface="+mn-ea"/>
              </a:rPr>
              <a:t>Data_Structure</a:t>
            </a:r>
            <a:r>
              <a:rPr lang="en-US" altLang="zh-CN" sz="3600" b="1" dirty="0">
                <a:effectLst>
                  <a:outerShdw blurRad="38100" dist="38100" dir="2700000" algn="tl">
                    <a:srgbClr val="C0C0C0"/>
                  </a:outerShdw>
                </a:effectLst>
                <a:latin typeface="+mn-ea"/>
              </a:rPr>
              <a:t> = {D, R}</a:t>
            </a:r>
          </a:p>
          <a:p>
            <a:pPr defTabSz="1129030" eaLnBrk="1" fontAlgn="auto" hangingPunct="1">
              <a:spcBef>
                <a:spcPts val="0"/>
              </a:spcBef>
              <a:spcAft>
                <a:spcPts val="0"/>
              </a:spcAft>
              <a:defRPr/>
            </a:pPr>
            <a:r>
              <a:rPr lang="zh-CN" altLang="en-US" sz="3600" b="1" dirty="0">
                <a:effectLst>
                  <a:outerShdw blurRad="38100" dist="38100" dir="2700000" algn="tl">
                    <a:srgbClr val="C0C0C0"/>
                  </a:outerShdw>
                </a:effectLst>
                <a:latin typeface="+mn-ea"/>
              </a:rPr>
              <a:t>     </a:t>
            </a:r>
          </a:p>
          <a:p>
            <a:pPr defTabSz="1129030" eaLnBrk="1" fontAlgn="auto" hangingPunct="1">
              <a:spcBef>
                <a:spcPts val="0"/>
              </a:spcBef>
              <a:spcAft>
                <a:spcPts val="0"/>
              </a:spcAft>
              <a:defRPr/>
            </a:pPr>
            <a:r>
              <a:rPr lang="zh-CN" altLang="en-US" sz="3600" b="1" dirty="0">
                <a:effectLst>
                  <a:outerShdw blurRad="38100" dist="38100" dir="2700000" algn="tl">
                    <a:srgbClr val="C0C0C0"/>
                  </a:outerShdw>
                </a:effectLst>
                <a:latin typeface="+mn-ea"/>
              </a:rPr>
              <a:t>其中，</a:t>
            </a:r>
            <a:r>
              <a:rPr lang="en-US" altLang="zh-CN" sz="3600" b="1" dirty="0">
                <a:effectLst>
                  <a:outerShdw blurRad="38100" dist="38100" dir="2700000" algn="tl">
                    <a:srgbClr val="C0C0C0"/>
                  </a:outerShdw>
                </a:effectLst>
                <a:latin typeface="+mn-ea"/>
              </a:rPr>
              <a:t>D</a:t>
            </a:r>
            <a:r>
              <a:rPr lang="zh-CN" altLang="en-US" sz="3600" b="1" dirty="0">
                <a:effectLst>
                  <a:outerShdw blurRad="38100" dist="38100" dir="2700000" algn="tl">
                    <a:srgbClr val="C0C0C0"/>
                  </a:outerShdw>
                </a:effectLst>
                <a:latin typeface="+mn-ea"/>
              </a:rPr>
              <a:t>是某一数据对象，</a:t>
            </a:r>
            <a:r>
              <a:rPr lang="en-US" altLang="zh-CN" sz="3600" b="1" dirty="0">
                <a:effectLst>
                  <a:outerShdw blurRad="38100" dist="38100" dir="2700000" algn="tl">
                    <a:srgbClr val="C0C0C0"/>
                  </a:outerShdw>
                </a:effectLst>
                <a:latin typeface="+mn-ea"/>
              </a:rPr>
              <a:t>R</a:t>
            </a:r>
            <a:r>
              <a:rPr lang="zh-CN" altLang="en-US" sz="3600" b="1" dirty="0">
                <a:effectLst>
                  <a:outerShdw blurRad="38100" dist="38100" dir="2700000" algn="tl">
                    <a:srgbClr val="C0C0C0"/>
                  </a:outerShdw>
                </a:effectLst>
                <a:latin typeface="+mn-ea"/>
              </a:rPr>
              <a:t>是该对象中所有数据成员之间的关系的有限集合。</a:t>
            </a:r>
          </a:p>
          <a:p>
            <a:pPr defTabSz="1129030" eaLnBrk="1" fontAlgn="auto" hangingPunct="1">
              <a:spcBef>
                <a:spcPts val="0"/>
              </a:spcBef>
              <a:spcAft>
                <a:spcPts val="0"/>
              </a:spcAft>
              <a:defRPr/>
            </a:pPr>
            <a:endParaRPr lang="zh-CN" altLang="en-US" sz="4000" dirty="0">
              <a:latin typeface="+mn-ea"/>
            </a:endParaRPr>
          </a:p>
        </p:txBody>
      </p:sp>
      <p:sp>
        <p:nvSpPr>
          <p:cNvPr id="320557" name="Rectangle 45"/>
          <p:cNvSpPr>
            <a:spLocks noChangeArrowheads="1"/>
          </p:cNvSpPr>
          <p:nvPr/>
        </p:nvSpPr>
        <p:spPr bwMode="auto">
          <a:xfrm>
            <a:off x="467544" y="620688"/>
            <a:ext cx="5397698" cy="643901"/>
          </a:xfrm>
          <a:prstGeom prst="rect">
            <a:avLst/>
          </a:prstGeom>
          <a:noFill/>
          <a:ln w="12700">
            <a:noFill/>
            <a:miter lim="800000"/>
          </a:ln>
          <a:effectLst/>
        </p:spPr>
        <p:txBody>
          <a:bodyPr wrap="square" lIns="90623" tIns="44517" rIns="90623" bIns="44517">
            <a:spAutoFit/>
          </a:bodyPr>
          <a:lstStyle/>
          <a:p>
            <a:pPr defTabSz="916305" eaLnBrk="1" fontAlgn="auto" hangingPunct="1">
              <a:spcBef>
                <a:spcPct val="20000"/>
              </a:spcBef>
              <a:spcAft>
                <a:spcPts val="0"/>
              </a:spcAft>
              <a:buClr>
                <a:schemeClr val="tx1"/>
              </a:buClr>
              <a:buSzPct val="100000"/>
              <a:defRPr/>
            </a:pPr>
            <a:r>
              <a:rPr kumimoji="1" lang="zh-CN" altLang="en-US" sz="3600" b="1" dirty="0">
                <a:solidFill>
                  <a:srgbClr val="0066CC"/>
                </a:solidFill>
                <a:effectLst>
                  <a:outerShdw blurRad="38100" dist="38100" dir="2700000" algn="tl">
                    <a:srgbClr val="C0C0C0"/>
                  </a:outerShdw>
                </a:effectLst>
                <a:highlight>
                  <a:srgbClr val="FFFFCC"/>
                </a:highlight>
                <a:latin typeface="+mn-ea"/>
              </a:rPr>
              <a:t>数据结构的形式定义</a:t>
            </a:r>
            <a:endParaRPr kumimoji="1" lang="en-US" altLang="zh-CN" sz="3600" b="1" dirty="0">
              <a:solidFill>
                <a:srgbClr val="0066CC"/>
              </a:solidFill>
              <a:effectLst>
                <a:outerShdw blurRad="38100" dist="38100" dir="2700000" algn="tl">
                  <a:srgbClr val="C0C0C0"/>
                </a:outerShdw>
              </a:effectLst>
              <a:highlight>
                <a:srgbClr val="FFFFCC"/>
              </a:highlight>
              <a:latin typeface="+mn-ea"/>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539750" y="685800"/>
            <a:ext cx="7772400" cy="838200"/>
          </a:xfrm>
          <a:prstGeom prst="rect">
            <a:avLst/>
          </a:prstGeom>
        </p:spPr>
        <p:txBody>
          <a:bodyPr vert="horz" lIns="91440" tIns="45720" rIns="91440" bIns="45720" rtlCol="0" anchor="b">
            <a:normAutofit/>
          </a:bodyPr>
          <a:lstStyle>
            <a:lvl1pPr>
              <a:lnSpc>
                <a:spcPct val="80000"/>
              </a:lnSpc>
              <a:defRPr sz="3200" b="1" cap="all" spc="10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cs typeface="+mj-cs"/>
              </a:defRPr>
            </a:lvl1pPr>
            <a:lvl2pPr>
              <a:lnSpc>
                <a:spcPct val="80000"/>
              </a:lnSpc>
              <a:defRPr sz="4400">
                <a:solidFill>
                  <a:srgbClr val="0D0D0D"/>
                </a:solidFill>
                <a:latin typeface="Tw Cen MT Condensed" panose="020B0606020104020203" pitchFamily="34" charset="0"/>
              </a:defRPr>
            </a:lvl2pPr>
            <a:lvl3pPr>
              <a:lnSpc>
                <a:spcPct val="80000"/>
              </a:lnSpc>
              <a:defRPr sz="4400">
                <a:solidFill>
                  <a:srgbClr val="0D0D0D"/>
                </a:solidFill>
                <a:latin typeface="Tw Cen MT Condensed" panose="020B0606020104020203" pitchFamily="34" charset="0"/>
              </a:defRPr>
            </a:lvl3pPr>
            <a:lvl4pPr>
              <a:lnSpc>
                <a:spcPct val="80000"/>
              </a:lnSpc>
              <a:defRPr sz="4400">
                <a:solidFill>
                  <a:srgbClr val="0D0D0D"/>
                </a:solidFill>
                <a:latin typeface="Tw Cen MT Condensed" panose="020B0606020104020203" pitchFamily="34" charset="0"/>
              </a:defRPr>
            </a:lvl4pPr>
            <a:lvl5pPr>
              <a:lnSpc>
                <a:spcPct val="80000"/>
              </a:lnSpc>
              <a:defRPr sz="4400">
                <a:solidFill>
                  <a:srgbClr val="0D0D0D"/>
                </a:solidFill>
                <a:latin typeface="Tw Cen MT Condensed" panose="020B0606020104020203" pitchFamily="34" charset="0"/>
              </a:defRPr>
            </a:lvl5pPr>
            <a:lvl6pPr marL="457200" fontAlgn="base">
              <a:lnSpc>
                <a:spcPct val="80000"/>
              </a:lnSpc>
              <a:spcBef>
                <a:spcPct val="0"/>
              </a:spcBef>
              <a:spcAft>
                <a:spcPct val="0"/>
              </a:spcAft>
              <a:defRPr sz="4400">
                <a:solidFill>
                  <a:srgbClr val="0D0D0D"/>
                </a:solidFill>
                <a:latin typeface="Tw Cen MT Condensed" panose="020B0606020104020203" pitchFamily="34" charset="0"/>
              </a:defRPr>
            </a:lvl6pPr>
            <a:lvl7pPr marL="914400" fontAlgn="base">
              <a:lnSpc>
                <a:spcPct val="80000"/>
              </a:lnSpc>
              <a:spcBef>
                <a:spcPct val="0"/>
              </a:spcBef>
              <a:spcAft>
                <a:spcPct val="0"/>
              </a:spcAft>
              <a:defRPr sz="4400">
                <a:solidFill>
                  <a:srgbClr val="0D0D0D"/>
                </a:solidFill>
                <a:latin typeface="Tw Cen MT Condensed" panose="020B0606020104020203" pitchFamily="34" charset="0"/>
              </a:defRPr>
            </a:lvl7pPr>
            <a:lvl8pPr marL="1371600" fontAlgn="base">
              <a:lnSpc>
                <a:spcPct val="80000"/>
              </a:lnSpc>
              <a:spcBef>
                <a:spcPct val="0"/>
              </a:spcBef>
              <a:spcAft>
                <a:spcPct val="0"/>
              </a:spcAft>
              <a:defRPr sz="4400">
                <a:solidFill>
                  <a:srgbClr val="0D0D0D"/>
                </a:solidFill>
                <a:latin typeface="Tw Cen MT Condensed" panose="020B0606020104020203" pitchFamily="34" charset="0"/>
              </a:defRPr>
            </a:lvl8pPr>
            <a:lvl9pPr marL="1828800" fontAlgn="base">
              <a:lnSpc>
                <a:spcPct val="80000"/>
              </a:lnSpc>
              <a:spcBef>
                <a:spcPct val="0"/>
              </a:spcBef>
              <a:spcAft>
                <a:spcPct val="0"/>
              </a:spcAft>
              <a:defRPr sz="4400">
                <a:solidFill>
                  <a:srgbClr val="0D0D0D"/>
                </a:solidFill>
                <a:latin typeface="Tw Cen MT Condensed" panose="020B0606020104020203" pitchFamily="34" charset="0"/>
              </a:defRPr>
            </a:lvl9pPr>
          </a:lstStyle>
          <a:p>
            <a:r>
              <a:rPr lang="zh-CN" altLang="en-US" dirty="0"/>
              <a:t>教材</a:t>
            </a:r>
          </a:p>
        </p:txBody>
      </p:sp>
      <p:pic>
        <p:nvPicPr>
          <p:cNvPr id="13319" name="Picture 19" descr="https://timgsa.baidu.com/timg?image&amp;quality=80&amp;size=b9999_10000&amp;sec=1599483015253&amp;di=8e54f78b47277e2675dd867f6a7c0bd2&amp;imgtype=0&amp;src=http%3A%2F%2Fimg.yzcdn.cn%2Fupload_files%2F2018%2F08%2F19%2FFlQKe0QhmZN1jFe6RxyUnTHZd-C3.jpg%3FimageView2%2F2%2Fw%2F580%2Fh%2F580%2Fq%2F75%2Fformat%2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6552" y="93312"/>
            <a:ext cx="2252663" cy="22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B546BB51-4932-4102-ACE0-6B15C1093B3A}"/>
              </a:ext>
            </a:extLst>
          </p:cNvPr>
          <p:cNvPicPr>
            <a:picLocks noChangeAspect="1"/>
          </p:cNvPicPr>
          <p:nvPr/>
        </p:nvPicPr>
        <p:blipFill>
          <a:blip r:embed="rId4"/>
          <a:stretch>
            <a:fillRect/>
          </a:stretch>
        </p:blipFill>
        <p:spPr>
          <a:xfrm>
            <a:off x="6804248" y="2708920"/>
            <a:ext cx="1430098" cy="2045834"/>
          </a:xfrm>
          <a:prstGeom prst="rect">
            <a:avLst/>
          </a:prstGeom>
        </p:spPr>
      </p:pic>
      <p:sp>
        <p:nvSpPr>
          <p:cNvPr id="11" name="Rectangle 3">
            <a:extLst>
              <a:ext uri="{FF2B5EF4-FFF2-40B4-BE49-F238E27FC236}">
                <a16:creationId xmlns:a16="http://schemas.microsoft.com/office/drawing/2014/main" id="{BBAEE930-D513-45E9-8FD1-7CE4A04F58D5}"/>
              </a:ext>
            </a:extLst>
          </p:cNvPr>
          <p:cNvSpPr txBox="1">
            <a:spLocks noChangeArrowheads="1"/>
          </p:cNvSpPr>
          <p:nvPr/>
        </p:nvSpPr>
        <p:spPr>
          <a:xfrm>
            <a:off x="685800" y="1700213"/>
            <a:ext cx="7772400" cy="4352925"/>
          </a:xfrm>
          <a:prstGeom prst="rect">
            <a:avLst/>
          </a:prstGeom>
        </p:spPr>
        <p:txBody>
          <a:bodyPr/>
          <a:lstStyle>
            <a:lvl1pPr marL="265430" indent="-265430" algn="l" rtl="0" eaLnBrk="0" fontAlgn="base" hangingPunct="0">
              <a:spcBef>
                <a:spcPts val="250"/>
              </a:spcBef>
              <a:spcAft>
                <a:spcPct val="0"/>
              </a:spcAft>
              <a:buClr>
                <a:schemeClr val="accent1"/>
              </a:buClr>
              <a:buSzPct val="80000"/>
              <a:buFont typeface="Wingdings 2" panose="05020102010507070707" pitchFamily="18" charset="2"/>
              <a:buChar char=""/>
              <a:defRPr sz="2800" kern="1200">
                <a:solidFill>
                  <a:schemeClr val="tx1"/>
                </a:solidFill>
                <a:latin typeface="+mn-lt"/>
                <a:ea typeface="+mn-ea"/>
                <a:cs typeface="+mn-cs"/>
              </a:defRPr>
            </a:lvl1pPr>
            <a:lvl2pPr marL="548005" indent="-200025" algn="l" rtl="0" eaLnBrk="0" fontAlgn="base" hangingPunct="0">
              <a:spcBef>
                <a:spcPts val="250"/>
              </a:spcBef>
              <a:spcAft>
                <a:spcPct val="0"/>
              </a:spcAft>
              <a:buClr>
                <a:schemeClr val="accent1"/>
              </a:buClr>
              <a:buSzPct val="100000"/>
              <a:buFont typeface="Verdana" panose="020B0604030504040204" pitchFamily="34" charset="0"/>
              <a:buChar char="◦"/>
              <a:defRPr sz="2400" kern="1200">
                <a:solidFill>
                  <a:schemeClr val="tx1"/>
                </a:solidFill>
                <a:latin typeface="+mn-lt"/>
                <a:ea typeface="+mn-ea"/>
                <a:cs typeface="+mn-cs"/>
              </a:defRPr>
            </a:lvl2pPr>
            <a:lvl3pPr marL="786130" indent="-182880" algn="l" rtl="0" eaLnBrk="0" fontAlgn="base" hangingPunct="0">
              <a:spcBef>
                <a:spcPts val="250"/>
              </a:spcBef>
              <a:spcAft>
                <a:spcPct val="0"/>
              </a:spcAft>
              <a:buClr>
                <a:srgbClr val="01C4FF"/>
              </a:buClr>
              <a:buSzPct val="100000"/>
              <a:buFont typeface="Wingdings 2" panose="05020102010507070707" pitchFamily="18" charset="2"/>
              <a:buChar char=""/>
              <a:defRPr sz="2200" kern="1200">
                <a:solidFill>
                  <a:schemeClr val="tx1"/>
                </a:solidFill>
                <a:latin typeface="+mn-lt"/>
                <a:ea typeface="+mn-ea"/>
                <a:cs typeface="+mn-cs"/>
              </a:defRPr>
            </a:lvl3pPr>
            <a:lvl4pPr marL="1024255" indent="-182880" algn="l" rtl="0" eaLnBrk="0" fontAlgn="base" hangingPunct="0">
              <a:spcBef>
                <a:spcPts val="225"/>
              </a:spcBef>
              <a:spcAft>
                <a:spcPct val="0"/>
              </a:spcAft>
              <a:buClr>
                <a:srgbClr val="01C4FF"/>
              </a:buClr>
              <a:buSzPct val="112000"/>
              <a:buFont typeface="Verdana" panose="020B0604030504040204" pitchFamily="34" charset="0"/>
              <a:buChar char="◦"/>
              <a:defRPr sz="1900" kern="1200">
                <a:solidFill>
                  <a:schemeClr val="tx1"/>
                </a:solidFill>
                <a:latin typeface="+mn-lt"/>
                <a:ea typeface="+mn-ea"/>
                <a:cs typeface="+mn-cs"/>
              </a:defRPr>
            </a:lvl4pPr>
            <a:lvl5pPr marL="1279525" indent="-182880" algn="l" rtl="0" eaLnBrk="0" fontAlgn="base" hangingPunct="0">
              <a:spcBef>
                <a:spcPts val="250"/>
              </a:spcBef>
              <a:spcAft>
                <a:spcPct val="0"/>
              </a:spcAft>
              <a:buClr>
                <a:srgbClr val="09FFFF"/>
              </a:buClr>
              <a:buSzPct val="100000"/>
              <a:buFont typeface="Wingdings 2" panose="05020102010507070707" pitchFamily="18" charset="2"/>
              <a:buChar char=""/>
              <a:defRPr sz="2000" kern="1200">
                <a:solidFill>
                  <a:schemeClr val="tx1"/>
                </a:solidFill>
                <a:latin typeface="+mn-lt"/>
                <a:ea typeface="+mn-ea"/>
                <a:cs typeface="+mn-cs"/>
              </a:defRPr>
            </a:lvl5pPr>
            <a:lvl6pPr marL="1490345" indent="-182880" algn="l" rtl="0" eaLnBrk="1" latinLnBrk="0" hangingPunct="1">
              <a:spcBef>
                <a:spcPts val="250"/>
              </a:spcBef>
              <a:buClr>
                <a:schemeClr val="accent3">
                  <a:tint val="85000"/>
                  <a:satMod val="275000"/>
                </a:schemeClr>
              </a:buClr>
              <a:buSzPct val="100000"/>
              <a:buFont typeface="Verdana" panose="020B0604030504040204"/>
              <a:buChar char="◦"/>
              <a:defRPr kumimoji="0" sz="1700" kern="1200" baseline="0">
                <a:solidFill>
                  <a:schemeClr val="tx1"/>
                </a:solidFill>
                <a:latin typeface="+mn-lt"/>
                <a:ea typeface="+mn-ea"/>
                <a:cs typeface="+mn-cs"/>
              </a:defRPr>
            </a:lvl6pPr>
            <a:lvl7pPr marL="1700530" indent="-182880" algn="l" rtl="0" eaLnBrk="1" latinLnBrk="0" hangingPunct="1">
              <a:spcBef>
                <a:spcPts val="255"/>
              </a:spcBef>
              <a:buClr>
                <a:schemeClr val="accent3">
                  <a:tint val="85000"/>
                  <a:satMod val="275000"/>
                </a:schemeClr>
              </a:buClr>
              <a:buSzPct val="100000"/>
              <a:buFont typeface="Wingdings 2" panose="05020102010507070707"/>
              <a:buChar char=""/>
              <a:defRPr kumimoji="0" sz="1500" kern="1200">
                <a:solidFill>
                  <a:schemeClr val="tx1"/>
                </a:solidFill>
                <a:latin typeface="+mn-lt"/>
                <a:ea typeface="+mn-ea"/>
                <a:cs typeface="+mn-cs"/>
              </a:defRPr>
            </a:lvl7pPr>
            <a:lvl8pPr marL="1920240" indent="-182880" algn="l" rtl="0" eaLnBrk="1" latinLnBrk="0" hangingPunct="1">
              <a:spcBef>
                <a:spcPts val="255"/>
              </a:spcBef>
              <a:buClr>
                <a:schemeClr val="accent3">
                  <a:tint val="85000"/>
                  <a:satMod val="275000"/>
                </a:schemeClr>
              </a:buClr>
              <a:buSzPct val="100000"/>
              <a:buFont typeface="Verdana" panose="020B0604030504040204"/>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panose="05020102010507070707"/>
              <a:buChar char=""/>
              <a:defRPr kumimoji="0" sz="1500" kern="1200">
                <a:solidFill>
                  <a:schemeClr val="tx1"/>
                </a:solidFill>
                <a:latin typeface="+mn-lt"/>
                <a:ea typeface="+mn-ea"/>
                <a:cs typeface="+mn-cs"/>
              </a:defRPr>
            </a:lvl9pPr>
          </a:lstStyle>
          <a:p>
            <a:pPr eaLnBrk="1" hangingPunct="1">
              <a:buFontTx/>
              <a:buNone/>
              <a:defRPr/>
            </a:pPr>
            <a:r>
              <a:rPr lang="en-US" altLang="zh-CN" sz="2400" dirty="0">
                <a:solidFill>
                  <a:srgbClr val="0000FF"/>
                </a:solidFill>
                <a:latin typeface="华文中宋" panose="02010600040101010101" pitchFamily="2" charset="-122"/>
                <a:ea typeface="华文中宋" panose="02010600040101010101" pitchFamily="2" charset="-122"/>
              </a:rPr>
              <a:t> </a:t>
            </a:r>
          </a:p>
          <a:p>
            <a:pPr eaLnBrk="1" hangingPunct="1">
              <a:buFontTx/>
              <a:buNone/>
              <a:defRPr/>
            </a:pPr>
            <a:endParaRPr lang="en-US" altLang="zh-CN" sz="2400" dirty="0">
              <a:solidFill>
                <a:srgbClr val="0000FF"/>
              </a:solidFill>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Ø"/>
              <a:defRPr/>
            </a:pPr>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  </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数据结构（用面向对象方法与</a:t>
            </a:r>
            <a:r>
              <a:rPr lang="en-US" altLang="zh-CN" sz="2400" dirty="0">
                <a:latin typeface="华文中宋" panose="02010600040101010101" pitchFamily="2" charset="-122"/>
                <a:ea typeface="华文中宋" panose="02010600040101010101" pitchFamily="2" charset="-122"/>
              </a:rPr>
              <a:t>C++</a:t>
            </a:r>
          </a:p>
          <a:p>
            <a:pPr eaLnBrk="1" hangingPunct="1">
              <a:buFontTx/>
              <a:buNone/>
              <a:defRPr/>
            </a:pPr>
            <a:r>
              <a:rPr lang="en-US" altLang="zh-CN" sz="2400" dirty="0">
                <a:latin typeface="华文中宋" panose="02010600040101010101" pitchFamily="2" charset="-122"/>
                <a:ea typeface="华文中宋" panose="02010600040101010101" pitchFamily="2" charset="-122"/>
              </a:rPr>
              <a:t>      </a:t>
            </a:r>
            <a:r>
              <a:rPr lang="zh-CN" altLang="zh-CN" sz="2400" dirty="0">
                <a:latin typeface="华文中宋" panose="02010600040101010101" pitchFamily="2" charset="-122"/>
                <a:ea typeface="华文中宋" panose="02010600040101010101" pitchFamily="2" charset="-122"/>
              </a:rPr>
              <a:t>描述）</a:t>
            </a:r>
            <a:r>
              <a:rPr lang="en-US" altLang="zh-CN" sz="2400" dirty="0">
                <a:latin typeface="华文中宋" panose="02010600040101010101" pitchFamily="2" charset="-122"/>
                <a:ea typeface="华文中宋" panose="02010600040101010101" pitchFamily="2" charset="-122"/>
              </a:rPr>
              <a:t>》</a:t>
            </a:r>
          </a:p>
          <a:p>
            <a:pPr eaLnBrk="1" hangingPunct="1">
              <a:buFontTx/>
              <a:buNone/>
              <a:defRPr/>
            </a:pPr>
            <a:r>
              <a:rPr lang="en-US" altLang="zh-CN" sz="2400" dirty="0">
                <a:latin typeface="华文中宋" panose="02010600040101010101" pitchFamily="2" charset="-122"/>
                <a:ea typeface="华文中宋" panose="02010600040101010101" pitchFamily="2" charset="-122"/>
              </a:rPr>
              <a:t>	</a:t>
            </a:r>
            <a:r>
              <a:rPr lang="en-US" altLang="zh-CN" sz="2400" dirty="0">
                <a:latin typeface="隶书" panose="02010509060101010101" pitchFamily="49" charset="-122"/>
                <a:ea typeface="隶书" panose="02010509060101010101" pitchFamily="49" charset="-122"/>
              </a:rPr>
              <a:t>	</a:t>
            </a:r>
            <a:r>
              <a:rPr lang="zh-CN" altLang="zh-CN" sz="2400" dirty="0">
                <a:latin typeface="隶书" panose="02010509060101010101" pitchFamily="49" charset="-122"/>
                <a:ea typeface="隶书" panose="02010509060101010101" pitchFamily="49" charset="-122"/>
              </a:rPr>
              <a:t> </a:t>
            </a:r>
            <a:r>
              <a:rPr lang="en-US" altLang="zh-CN" sz="2400" dirty="0">
                <a:latin typeface="隶书" panose="02010509060101010101" pitchFamily="49" charset="-122"/>
                <a:ea typeface="隶书" panose="02010509060101010101" pitchFamily="49" charset="-122"/>
              </a:rPr>
              <a:t>/</a:t>
            </a:r>
            <a:r>
              <a:rPr lang="zh-CN" altLang="zh-CN" sz="2400" dirty="0">
                <a:solidFill>
                  <a:srgbClr val="0066FF"/>
                </a:solidFill>
                <a:latin typeface="隶书" panose="02010509060101010101" pitchFamily="49" charset="-122"/>
                <a:ea typeface="隶书" panose="02010509060101010101" pitchFamily="49" charset="-122"/>
              </a:rPr>
              <a:t>殷人昆等</a:t>
            </a:r>
            <a:r>
              <a:rPr lang="en-US" altLang="zh-CN" sz="2400" dirty="0">
                <a:solidFill>
                  <a:srgbClr val="0066FF"/>
                </a:solidFill>
                <a:latin typeface="隶书" panose="02010509060101010101" pitchFamily="49" charset="-122"/>
                <a:ea typeface="隶书" panose="02010509060101010101" pitchFamily="49" charset="-122"/>
              </a:rPr>
              <a:t> </a:t>
            </a:r>
            <a:r>
              <a:rPr lang="en-US" altLang="zh-CN" sz="2400" dirty="0">
                <a:latin typeface="隶书" panose="02010509060101010101" pitchFamily="49" charset="-122"/>
                <a:ea typeface="隶书" panose="02010509060101010101" pitchFamily="49" charset="-122"/>
              </a:rPr>
              <a:t>/</a:t>
            </a:r>
            <a:r>
              <a:rPr lang="en-US" altLang="zh-CN" sz="2400" dirty="0">
                <a:solidFill>
                  <a:srgbClr val="0066FF"/>
                </a:solidFill>
                <a:latin typeface="隶书" panose="02010509060101010101" pitchFamily="49" charset="-122"/>
                <a:ea typeface="隶书" panose="02010509060101010101" pitchFamily="49" charset="-122"/>
              </a:rPr>
              <a:t> </a:t>
            </a:r>
            <a:r>
              <a:rPr lang="zh-CN" altLang="en-US" sz="2400" dirty="0">
                <a:latin typeface="隶书" panose="02010509060101010101" pitchFamily="49" charset="-122"/>
                <a:ea typeface="隶书" panose="02010509060101010101" pitchFamily="49" charset="-122"/>
              </a:rPr>
              <a:t>清华大学出版社</a:t>
            </a:r>
            <a:endParaRPr lang="en-US" altLang="zh-CN" sz="2400" dirty="0">
              <a:latin typeface="隶书" panose="02010509060101010101" pitchFamily="49" charset="-122"/>
              <a:ea typeface="隶书" panose="02010509060101010101" pitchFamily="49" charset="-122"/>
            </a:endParaRPr>
          </a:p>
          <a:p>
            <a:pPr eaLnBrk="1" hangingPunct="1">
              <a:buFontTx/>
              <a:buNone/>
              <a:defRPr/>
            </a:pPr>
            <a:r>
              <a:rPr lang="zh-CN" altLang="en-US" sz="2400" dirty="0">
                <a:latin typeface="华文中宋" panose="02010600040101010101" pitchFamily="2" charset="-122"/>
                <a:ea typeface="华文中宋" panose="02010600040101010101" pitchFamily="2" charset="-122"/>
              </a:rPr>
              <a:t>       </a:t>
            </a:r>
            <a:endParaRPr lang="en-US" altLang="zh-CN" sz="2400" dirty="0">
              <a:latin typeface="华文中宋" panose="02010600040101010101" pitchFamily="2" charset="-122"/>
              <a:ea typeface="华文中宋" panose="02010600040101010101" pitchFamily="2" charset="-122"/>
            </a:endParaRPr>
          </a:p>
          <a:p>
            <a:pPr eaLnBrk="1" hangingPunct="1">
              <a:buFontTx/>
              <a:buNone/>
              <a:defRPr/>
            </a:pPr>
            <a:endParaRPr lang="zh-CN" altLang="zh-CN" sz="2400" dirty="0">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Ø"/>
              <a:defRPr/>
            </a:pPr>
            <a:r>
              <a:rPr lang="en-US" altLang="zh-CN" sz="2400" dirty="0">
                <a:latin typeface="华文中宋" panose="02010600040101010101" pitchFamily="2" charset="-122"/>
                <a:ea typeface="华文中宋" panose="02010600040101010101" pitchFamily="2" charset="-122"/>
                <a:cs typeface="Arial Unicode MS" panose="020B0604020202020204" pitchFamily="34" charset="-122"/>
              </a:rPr>
              <a:t>  《</a:t>
            </a:r>
            <a:r>
              <a:rPr lang="zh-CN" altLang="en-US" sz="2400" dirty="0">
                <a:latin typeface="华文中宋" panose="02010600040101010101" pitchFamily="2" charset="-122"/>
                <a:ea typeface="华文中宋" panose="02010600040101010101" pitchFamily="2" charset="-122"/>
                <a:cs typeface="Arial Unicode MS" panose="020B0604020202020204" pitchFamily="34" charset="-122"/>
              </a:rPr>
              <a:t>算法导论</a:t>
            </a:r>
            <a:r>
              <a:rPr lang="en-US" altLang="zh-CN" sz="2400" dirty="0">
                <a:latin typeface="华文中宋" panose="02010600040101010101" pitchFamily="2" charset="-122"/>
                <a:ea typeface="华文中宋" panose="02010600040101010101" pitchFamily="2" charset="-122"/>
                <a:cs typeface="Arial Unicode MS" panose="020B0604020202020204" pitchFamily="34" charset="-122"/>
              </a:rPr>
              <a:t>》</a:t>
            </a:r>
            <a:r>
              <a:rPr lang="zh-CN" altLang="en-US" sz="2400" dirty="0">
                <a:latin typeface="华文中宋" panose="02010600040101010101" pitchFamily="2" charset="-122"/>
                <a:ea typeface="华文中宋" panose="02010600040101010101" pitchFamily="2" charset="-122"/>
                <a:cs typeface="Arial Unicode MS" panose="020B0604020202020204" pitchFamily="34" charset="-122"/>
              </a:rPr>
              <a:t>（第三版）（</a:t>
            </a:r>
            <a:r>
              <a:rPr lang="en-US" altLang="zh-CN" sz="2400" dirty="0">
                <a:solidFill>
                  <a:srgbClr val="0066FF"/>
                </a:solidFill>
              </a:rPr>
              <a:t>CLRS</a:t>
            </a:r>
            <a:r>
              <a:rPr lang="zh-CN" altLang="en-US" sz="2400" dirty="0">
                <a:latin typeface="华文中宋" panose="02010600040101010101" pitchFamily="2" charset="-122"/>
                <a:ea typeface="华文中宋" panose="02010600040101010101" pitchFamily="2" charset="-122"/>
              </a:rPr>
              <a:t>版</a:t>
            </a:r>
            <a:r>
              <a:rPr lang="zh-CN" altLang="en-US" sz="2400" dirty="0">
                <a:latin typeface="华文中宋" panose="02010600040101010101" pitchFamily="2" charset="-122"/>
                <a:ea typeface="华文中宋" panose="02010600040101010101" pitchFamily="2" charset="-122"/>
                <a:cs typeface="Arial Unicode MS" panose="020B0604020202020204" pitchFamily="34" charset="-122"/>
              </a:rPr>
              <a:t>）</a:t>
            </a:r>
            <a:endParaRPr lang="en-US" altLang="zh-CN" sz="2400" dirty="0">
              <a:latin typeface="华文中宋" panose="02010600040101010101" pitchFamily="2" charset="-122"/>
              <a:ea typeface="华文中宋" panose="02010600040101010101" pitchFamily="2" charset="-122"/>
              <a:cs typeface="Arial Unicode MS" panose="020B0604020202020204" pitchFamily="34" charset="-122"/>
            </a:endParaRPr>
          </a:p>
          <a:p>
            <a:pPr marL="347980" lvl="1" indent="0" eaLnBrk="1" hangingPunct="1">
              <a:buNone/>
              <a:defRPr/>
            </a:pPr>
            <a:r>
              <a:rPr lang="en-US" altLang="zh-CN" sz="2000" dirty="0">
                <a:latin typeface="华文中宋" panose="02010600040101010101" pitchFamily="2" charset="-122"/>
                <a:ea typeface="华文中宋" panose="02010600040101010101" pitchFamily="2" charset="-122"/>
                <a:cs typeface="Arial Unicode MS" panose="020B0604020202020204" pitchFamily="34" charset="-122"/>
              </a:rPr>
              <a:t>			/</a:t>
            </a:r>
            <a:r>
              <a:rPr lang="en-US" altLang="zh-CN" dirty="0">
                <a:solidFill>
                  <a:srgbClr val="0066FF"/>
                </a:solidFill>
              </a:rPr>
              <a:t>Thomas </a:t>
            </a:r>
            <a:r>
              <a:rPr lang="en-US" altLang="zh-CN" dirty="0" err="1">
                <a:solidFill>
                  <a:srgbClr val="0066FF"/>
                </a:solidFill>
              </a:rPr>
              <a:t>H.Cormen,Charles</a:t>
            </a:r>
            <a:r>
              <a:rPr lang="en-US" altLang="zh-CN" dirty="0">
                <a:solidFill>
                  <a:srgbClr val="0066FF"/>
                </a:solidFill>
              </a:rPr>
              <a:t> </a:t>
            </a:r>
            <a:r>
              <a:rPr lang="en-US" altLang="zh-CN" dirty="0" err="1">
                <a:solidFill>
                  <a:srgbClr val="0066FF"/>
                </a:solidFill>
              </a:rPr>
              <a:t>E.Leiserson,Ronald</a:t>
            </a:r>
            <a:r>
              <a:rPr lang="en-US" altLang="zh-CN" dirty="0">
                <a:solidFill>
                  <a:srgbClr val="0066FF"/>
                </a:solidFill>
              </a:rPr>
              <a:t> </a:t>
            </a:r>
            <a:r>
              <a:rPr lang="en-US" altLang="zh-CN" dirty="0" err="1">
                <a:solidFill>
                  <a:srgbClr val="0066FF"/>
                </a:solidFill>
              </a:rPr>
              <a:t>L.Rivest,Clifford</a:t>
            </a:r>
            <a:r>
              <a:rPr lang="en-US" altLang="zh-CN" dirty="0">
                <a:solidFill>
                  <a:srgbClr val="0066FF"/>
                </a:solidFill>
              </a:rPr>
              <a:t> Stein. </a:t>
            </a:r>
            <a:r>
              <a:rPr lang="zh-CN" altLang="en-US" dirty="0">
                <a:solidFill>
                  <a:srgbClr val="0066FF"/>
                </a:solidFill>
                <a:latin typeface="隶书" panose="02010509060101010101" pitchFamily="49" charset="-122"/>
                <a:ea typeface="隶书" panose="02010509060101010101" pitchFamily="49" charset="-122"/>
              </a:rPr>
              <a:t>殷建平等译</a:t>
            </a:r>
            <a:r>
              <a:rPr lang="en-US" altLang="zh-CN" sz="2000" dirty="0">
                <a:latin typeface="华文中宋" panose="02010600040101010101" pitchFamily="2" charset="-122"/>
                <a:ea typeface="华文中宋" panose="02010600040101010101" pitchFamily="2" charset="-122"/>
                <a:cs typeface="Arial Unicode MS" panose="020B0604020202020204" pitchFamily="34" charset="-122"/>
              </a:rPr>
              <a:t>/</a:t>
            </a:r>
            <a:r>
              <a:rPr lang="zh-CN" altLang="en-US" sz="2000" dirty="0">
                <a:latin typeface="华文中宋" panose="02010600040101010101" pitchFamily="2" charset="-122"/>
                <a:ea typeface="华文中宋" panose="02010600040101010101" pitchFamily="2" charset="-122"/>
                <a:cs typeface="Arial Unicode MS" panose="020B0604020202020204" pitchFamily="34" charset="-122"/>
              </a:rPr>
              <a:t> </a:t>
            </a:r>
            <a:r>
              <a:rPr lang="zh-CN" altLang="en-US" dirty="0">
                <a:latin typeface="隶书" panose="02010509060101010101" pitchFamily="49" charset="-122"/>
                <a:ea typeface="隶书" panose="02010509060101010101" pitchFamily="49" charset="-122"/>
              </a:rPr>
              <a:t>机械工业出版社</a:t>
            </a:r>
            <a:endParaRPr lang="en-US" altLang="zh-CN" dirty="0">
              <a:latin typeface="隶书" panose="02010509060101010101" pitchFamily="49" charset="-122"/>
              <a:ea typeface="隶书" panose="02010509060101010101" pitchFamily="49" charset="-122"/>
            </a:endParaRPr>
          </a:p>
          <a:p>
            <a:pPr eaLnBrk="1" hangingPunct="1">
              <a:buFontTx/>
              <a:buNone/>
              <a:defRPr/>
            </a:pPr>
            <a:r>
              <a:rPr lang="en-US" altLang="zh-CN" sz="2400" dirty="0">
                <a:latin typeface="华文中宋" panose="02010600040101010101" pitchFamily="2" charset="-122"/>
                <a:ea typeface="华文中宋" panose="02010600040101010101" pitchFamily="2" charset="-122"/>
              </a:rPr>
              <a:t>   </a:t>
            </a:r>
          </a:p>
          <a:p>
            <a:pPr eaLnBrk="1" hangingPunct="1">
              <a:buFontTx/>
              <a:buNone/>
              <a:defRPr/>
            </a:pPr>
            <a:endParaRPr lang="en-US" altLang="zh-CN" sz="2400" dirty="0">
              <a:latin typeface="华文中宋" panose="02010600040101010101" pitchFamily="2" charset="-122"/>
              <a:ea typeface="华文中宋" panose="02010600040101010101" pitchFamily="2" charset="-122"/>
            </a:endParaRPr>
          </a:p>
          <a:p>
            <a:pPr eaLnBrk="1" hangingPunct="1">
              <a:buFontTx/>
              <a:buNone/>
              <a:defRPr/>
            </a:pPr>
            <a:endParaRPr lang="en-US" altLang="zh-CN" sz="2400" dirty="0">
              <a:latin typeface="华文中宋" panose="02010600040101010101" pitchFamily="2" charset="-122"/>
              <a:ea typeface="华文中宋" panose="02010600040101010101" pitchFamily="2" charset="-122"/>
            </a:endParaRPr>
          </a:p>
          <a:p>
            <a:pPr eaLnBrk="1" hangingPunct="1">
              <a:buFontTx/>
              <a:buNone/>
              <a:defRPr/>
            </a:pPr>
            <a:endParaRPr lang="en-US" altLang="zh-CN" sz="2400" dirty="0">
              <a:latin typeface="华文中宋" panose="02010600040101010101" pitchFamily="2" charset="-122"/>
              <a:ea typeface="华文中宋" panose="02010600040101010101" pitchFamily="2" charset="-122"/>
            </a:endParaRPr>
          </a:p>
          <a:p>
            <a:pPr eaLnBrk="1" hangingPunct="1">
              <a:buFontTx/>
              <a:buNone/>
              <a:defRPr/>
            </a:pPr>
            <a:r>
              <a:rPr lang="en-US" altLang="zh-CN" sz="2400" dirty="0">
                <a:latin typeface="华文中宋" panose="02010600040101010101" pitchFamily="2" charset="-122"/>
                <a:ea typeface="华文中宋" panose="02010600040101010101" pitchFamily="2" charset="-122"/>
              </a:rPr>
              <a:t>	</a:t>
            </a:r>
            <a:endParaRPr lang="en-US" altLang="zh-CN" dirty="0">
              <a:latin typeface="华文中宋" panose="02010600040101010101" pitchFamily="2" charset="-122"/>
              <a:ea typeface="华文中宋" panose="0201060004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3"/>
          <p:cNvSpPr txBox="1">
            <a:spLocks noChangeArrowheads="1"/>
          </p:cNvSpPr>
          <p:nvPr/>
        </p:nvSpPr>
        <p:spPr bwMode="auto">
          <a:xfrm>
            <a:off x="330200" y="981075"/>
            <a:ext cx="82296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200">
                <a:ea typeface="楷体_GB2312" pitchFamily="49" charset="-122"/>
              </a:rPr>
              <a:t>例如：班级的数据结构 </a:t>
            </a:r>
            <a:endParaRPr kumimoji="1" lang="en-US" altLang="zh-CN" sz="3200">
              <a:ea typeface="楷体_GB2312" pitchFamily="49" charset="-122"/>
            </a:endParaRPr>
          </a:p>
          <a:p>
            <a:pPr eaLnBrk="1" hangingPunct="1"/>
            <a:r>
              <a:rPr kumimoji="1" lang="en-US" altLang="zh-CN" sz="3200">
                <a:ea typeface="楷体_GB2312" pitchFamily="49" charset="-122"/>
              </a:rPr>
              <a:t>Class = (D, S)</a:t>
            </a:r>
          </a:p>
        </p:txBody>
      </p:sp>
      <p:sp>
        <p:nvSpPr>
          <p:cNvPr id="33795" name="Text Box 4"/>
          <p:cNvSpPr txBox="1">
            <a:spLocks noChangeArrowheads="1"/>
          </p:cNvSpPr>
          <p:nvPr/>
        </p:nvSpPr>
        <p:spPr bwMode="auto">
          <a:xfrm>
            <a:off x="315913" y="2420938"/>
            <a:ext cx="89709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200" b="1">
                <a:solidFill>
                  <a:srgbClr val="FF0000"/>
                </a:solidFill>
                <a:ea typeface="楷体_GB2312" pitchFamily="49" charset="-122"/>
              </a:rPr>
              <a:t>数据</a:t>
            </a:r>
            <a:r>
              <a:rPr kumimoji="1" lang="zh-CN" altLang="en-US" sz="3200">
                <a:ea typeface="楷体_GB2312" pitchFamily="49" charset="-122"/>
              </a:rPr>
              <a:t>集合：</a:t>
            </a:r>
            <a:r>
              <a:rPr kumimoji="1" lang="en-US" altLang="zh-CN" sz="3200">
                <a:ea typeface="楷体_GB2312" pitchFamily="49" charset="-122"/>
              </a:rPr>
              <a:t>D = { a,b</a:t>
            </a:r>
            <a:r>
              <a:rPr kumimoji="1" lang="en-US" altLang="zh-CN" sz="3200" baseline="-25000">
                <a:ea typeface="楷体_GB2312" pitchFamily="49" charset="-122"/>
              </a:rPr>
              <a:t>1</a:t>
            </a:r>
            <a:r>
              <a:rPr kumimoji="1" lang="en-US" altLang="zh-CN" sz="3200">
                <a:ea typeface="楷体_GB2312" pitchFamily="49" charset="-122"/>
              </a:rPr>
              <a:t>,…,b</a:t>
            </a:r>
            <a:r>
              <a:rPr kumimoji="1" lang="en-US" altLang="zh-CN" sz="3200" baseline="-25000">
                <a:ea typeface="楷体_GB2312" pitchFamily="49" charset="-122"/>
              </a:rPr>
              <a:t>n</a:t>
            </a:r>
            <a:r>
              <a:rPr kumimoji="1" lang="en-US" altLang="zh-CN" sz="3200">
                <a:ea typeface="楷体_GB2312" pitchFamily="49" charset="-122"/>
              </a:rPr>
              <a:t>,c</a:t>
            </a:r>
            <a:r>
              <a:rPr kumimoji="1" lang="en-US" altLang="zh-CN" sz="3200" baseline="-25000">
                <a:ea typeface="楷体_GB2312" pitchFamily="49" charset="-122"/>
              </a:rPr>
              <a:t>1</a:t>
            </a:r>
            <a:r>
              <a:rPr kumimoji="1" lang="en-US" altLang="zh-CN" sz="3200">
                <a:ea typeface="楷体_GB2312" pitchFamily="49" charset="-122"/>
              </a:rPr>
              <a:t>,…c</a:t>
            </a:r>
            <a:r>
              <a:rPr kumimoji="1" lang="en-US" altLang="zh-CN" sz="3200" baseline="-25000">
                <a:ea typeface="楷体_GB2312" pitchFamily="49" charset="-122"/>
              </a:rPr>
              <a:t>n</a:t>
            </a:r>
            <a:r>
              <a:rPr kumimoji="1" lang="en-US" altLang="zh-CN" sz="3200">
                <a:ea typeface="楷体_GB2312" pitchFamily="49" charset="-122"/>
              </a:rPr>
              <a:t>,d</a:t>
            </a:r>
            <a:r>
              <a:rPr kumimoji="1" lang="en-US" altLang="zh-CN" sz="3200" baseline="-25000">
                <a:ea typeface="楷体_GB2312" pitchFamily="49" charset="-122"/>
              </a:rPr>
              <a:t>1</a:t>
            </a:r>
            <a:r>
              <a:rPr kumimoji="1" lang="en-US" altLang="zh-CN" sz="3200">
                <a:ea typeface="楷体_GB2312" pitchFamily="49" charset="-122"/>
              </a:rPr>
              <a:t>,…d</a:t>
            </a:r>
            <a:r>
              <a:rPr kumimoji="1" lang="en-US" altLang="zh-CN" sz="3200" baseline="-25000">
                <a:ea typeface="楷体_GB2312" pitchFamily="49" charset="-122"/>
              </a:rPr>
              <a:t>n</a:t>
            </a:r>
            <a:r>
              <a:rPr kumimoji="1" lang="en-US" altLang="zh-CN" sz="3200">
                <a:ea typeface="楷体_GB2312" pitchFamily="49" charset="-122"/>
              </a:rPr>
              <a:t>}</a:t>
            </a:r>
          </a:p>
        </p:txBody>
      </p:sp>
      <p:sp>
        <p:nvSpPr>
          <p:cNvPr id="33796" name="Text Box 5"/>
          <p:cNvSpPr txBox="1">
            <a:spLocks noChangeArrowheads="1"/>
          </p:cNvSpPr>
          <p:nvPr/>
        </p:nvSpPr>
        <p:spPr bwMode="auto">
          <a:xfrm>
            <a:off x="285750" y="3106738"/>
            <a:ext cx="8963025"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200" b="1">
                <a:solidFill>
                  <a:srgbClr val="FF0000"/>
                </a:solidFill>
                <a:ea typeface="楷体_GB2312" pitchFamily="49" charset="-122"/>
              </a:rPr>
              <a:t>关系</a:t>
            </a:r>
            <a:r>
              <a:rPr kumimoji="1" lang="zh-CN" altLang="en-US" sz="3200">
                <a:ea typeface="楷体_GB2312" pitchFamily="49" charset="-122"/>
              </a:rPr>
              <a:t>集合：</a:t>
            </a:r>
            <a:r>
              <a:rPr kumimoji="1" lang="en-US" altLang="zh-CN" sz="3200">
                <a:ea typeface="楷体_GB2312" pitchFamily="49" charset="-122"/>
              </a:rPr>
              <a:t>S = { R</a:t>
            </a:r>
            <a:r>
              <a:rPr kumimoji="1" lang="en-US" altLang="zh-CN" sz="3200" baseline="-25000">
                <a:ea typeface="楷体_GB2312" pitchFamily="49" charset="-122"/>
              </a:rPr>
              <a:t>1</a:t>
            </a:r>
            <a:r>
              <a:rPr kumimoji="1" lang="en-US" altLang="zh-CN" sz="3200">
                <a:ea typeface="楷体_GB2312" pitchFamily="49" charset="-122"/>
              </a:rPr>
              <a:t>, R</a:t>
            </a:r>
            <a:r>
              <a:rPr kumimoji="1" lang="en-US" altLang="zh-CN" sz="3200" baseline="-25000">
                <a:ea typeface="楷体_GB2312" pitchFamily="49" charset="-122"/>
              </a:rPr>
              <a:t>2</a:t>
            </a:r>
            <a:r>
              <a:rPr kumimoji="1" lang="en-US" altLang="zh-CN" sz="3200">
                <a:ea typeface="楷体_GB2312" pitchFamily="49" charset="-122"/>
              </a:rPr>
              <a:t> }</a:t>
            </a:r>
          </a:p>
          <a:p>
            <a:pPr eaLnBrk="1" hangingPunct="1"/>
            <a:r>
              <a:rPr kumimoji="1" lang="en-US" altLang="zh-CN" sz="3200">
                <a:ea typeface="楷体_GB2312" pitchFamily="49" charset="-122"/>
              </a:rPr>
              <a:t>  R1 = { &lt;a, b</a:t>
            </a:r>
            <a:r>
              <a:rPr kumimoji="1" lang="en-US" altLang="zh-CN" sz="3200" baseline="-25000">
                <a:ea typeface="楷体_GB2312" pitchFamily="49" charset="-122"/>
              </a:rPr>
              <a:t>1</a:t>
            </a:r>
            <a:r>
              <a:rPr kumimoji="1" lang="en-US" altLang="zh-CN" sz="3200">
                <a:ea typeface="楷体_GB2312" pitchFamily="49" charset="-122"/>
              </a:rPr>
              <a:t>&gt;,&lt;a, c</a:t>
            </a:r>
            <a:r>
              <a:rPr kumimoji="1" lang="en-US" altLang="zh-CN" sz="3200" baseline="-25000">
                <a:ea typeface="楷体_GB2312" pitchFamily="49" charset="-122"/>
              </a:rPr>
              <a:t>1</a:t>
            </a:r>
            <a:r>
              <a:rPr kumimoji="1" lang="en-US" altLang="zh-CN" sz="3200">
                <a:ea typeface="楷体_GB2312" pitchFamily="49" charset="-122"/>
              </a:rPr>
              <a:t>&gt;,&lt;a, d</a:t>
            </a:r>
            <a:r>
              <a:rPr kumimoji="1" lang="en-US" altLang="zh-CN" sz="3200" baseline="-25000">
                <a:ea typeface="楷体_GB2312" pitchFamily="49" charset="-122"/>
              </a:rPr>
              <a:t>1</a:t>
            </a:r>
            <a:r>
              <a:rPr kumimoji="1" lang="en-US" altLang="zh-CN" sz="3200">
                <a:ea typeface="楷体_GB2312" pitchFamily="49" charset="-122"/>
              </a:rPr>
              <a:t>&gt;} </a:t>
            </a:r>
          </a:p>
          <a:p>
            <a:pPr eaLnBrk="1" hangingPunct="1"/>
            <a:r>
              <a:rPr kumimoji="1" lang="en-US" altLang="zh-CN" sz="3200">
                <a:ea typeface="楷体_GB2312" pitchFamily="49" charset="-122"/>
              </a:rPr>
              <a:t>						</a:t>
            </a:r>
            <a:r>
              <a:rPr kumimoji="1" lang="en-US" altLang="zh-CN" sz="3200">
                <a:solidFill>
                  <a:srgbClr val="0000CC"/>
                </a:solidFill>
                <a:ea typeface="楷体_GB2312" pitchFamily="49" charset="-122"/>
              </a:rPr>
              <a:t>//</a:t>
            </a:r>
            <a:r>
              <a:rPr kumimoji="1" lang="zh-CN" altLang="en-US" sz="3200">
                <a:solidFill>
                  <a:srgbClr val="0000CC"/>
                </a:solidFill>
                <a:ea typeface="楷体_GB2312" pitchFamily="49" charset="-122"/>
              </a:rPr>
              <a:t>班长</a:t>
            </a:r>
            <a:r>
              <a:rPr kumimoji="1" lang="en-US" altLang="zh-CN" sz="3200">
                <a:solidFill>
                  <a:srgbClr val="0000CC"/>
                </a:solidFill>
                <a:ea typeface="楷体_GB2312" pitchFamily="49" charset="-122"/>
              </a:rPr>
              <a:t>-</a:t>
            </a:r>
            <a:r>
              <a:rPr kumimoji="1" lang="zh-CN" altLang="en-US" sz="3200">
                <a:solidFill>
                  <a:srgbClr val="0000CC"/>
                </a:solidFill>
                <a:ea typeface="楷体_GB2312" pitchFamily="49" charset="-122"/>
              </a:rPr>
              <a:t>组长</a:t>
            </a:r>
          </a:p>
          <a:p>
            <a:pPr eaLnBrk="1" hangingPunct="1"/>
            <a:r>
              <a:rPr kumimoji="1" lang="en-US" altLang="zh-CN" sz="3200">
                <a:ea typeface="楷体_GB2312" pitchFamily="49" charset="-122"/>
              </a:rPr>
              <a:t>  R2 = { &lt;b</a:t>
            </a:r>
            <a:r>
              <a:rPr kumimoji="1" lang="en-US" altLang="zh-CN" sz="3200" baseline="-25000">
                <a:ea typeface="楷体_GB2312" pitchFamily="49" charset="-122"/>
              </a:rPr>
              <a:t>1</a:t>
            </a:r>
            <a:r>
              <a:rPr kumimoji="1" lang="en-US" altLang="zh-CN" sz="3200">
                <a:ea typeface="楷体_GB2312" pitchFamily="49" charset="-122"/>
              </a:rPr>
              <a:t>, b</a:t>
            </a:r>
            <a:r>
              <a:rPr kumimoji="1" lang="en-US" altLang="zh-CN" sz="3200" baseline="-25000">
                <a:ea typeface="楷体_GB2312" pitchFamily="49" charset="-122"/>
              </a:rPr>
              <a:t>j</a:t>
            </a:r>
            <a:r>
              <a:rPr kumimoji="1" lang="en-US" altLang="zh-CN" sz="3200">
                <a:ea typeface="楷体_GB2312" pitchFamily="49" charset="-122"/>
              </a:rPr>
              <a:t>&gt;, &lt;c</a:t>
            </a:r>
            <a:r>
              <a:rPr kumimoji="1" lang="en-US" altLang="zh-CN" sz="3200" baseline="-25000">
                <a:ea typeface="楷体_GB2312" pitchFamily="49" charset="-122"/>
              </a:rPr>
              <a:t>1</a:t>
            </a:r>
            <a:r>
              <a:rPr kumimoji="1" lang="en-US" altLang="zh-CN" sz="3200">
                <a:ea typeface="楷体_GB2312" pitchFamily="49" charset="-122"/>
              </a:rPr>
              <a:t>, c</a:t>
            </a:r>
            <a:r>
              <a:rPr kumimoji="1" lang="en-US" altLang="zh-CN" sz="3200" baseline="-25000">
                <a:ea typeface="楷体_GB2312" pitchFamily="49" charset="-122"/>
              </a:rPr>
              <a:t>j</a:t>
            </a:r>
            <a:r>
              <a:rPr kumimoji="1" lang="en-US" altLang="zh-CN" sz="3200">
                <a:ea typeface="楷体_GB2312" pitchFamily="49" charset="-122"/>
              </a:rPr>
              <a:t>&gt;, &lt;d</a:t>
            </a:r>
            <a:r>
              <a:rPr kumimoji="1" lang="en-US" altLang="zh-CN" sz="3200" baseline="-25000">
                <a:ea typeface="楷体_GB2312" pitchFamily="49" charset="-122"/>
              </a:rPr>
              <a:t>1</a:t>
            </a:r>
            <a:r>
              <a:rPr kumimoji="1" lang="en-US" altLang="zh-CN" sz="3200">
                <a:ea typeface="楷体_GB2312" pitchFamily="49" charset="-122"/>
              </a:rPr>
              <a:t>, d</a:t>
            </a:r>
            <a:r>
              <a:rPr kumimoji="1" lang="en-US" altLang="zh-CN" sz="3200" baseline="-25000">
                <a:ea typeface="楷体_GB2312" pitchFamily="49" charset="-122"/>
              </a:rPr>
              <a:t>j</a:t>
            </a:r>
            <a:r>
              <a:rPr kumimoji="1" lang="en-US" altLang="zh-CN" sz="3200">
                <a:ea typeface="楷体_GB2312" pitchFamily="49" charset="-122"/>
              </a:rPr>
              <a:t>&gt;</a:t>
            </a:r>
            <a:endParaRPr kumimoji="1" lang="zh-CN" altLang="en-US" sz="3200">
              <a:ea typeface="楷体_GB2312" pitchFamily="49" charset="-122"/>
            </a:endParaRPr>
          </a:p>
          <a:p>
            <a:pPr eaLnBrk="1" hangingPunct="1"/>
            <a:r>
              <a:rPr kumimoji="1" lang="en-US" altLang="zh-CN" sz="3200">
                <a:ea typeface="楷体_GB2312" pitchFamily="49" charset="-122"/>
              </a:rPr>
              <a:t>                             | j = 2, 3, …, n }</a:t>
            </a:r>
          </a:p>
          <a:p>
            <a:pPr eaLnBrk="1" hangingPunct="1"/>
            <a:r>
              <a:rPr kumimoji="1" lang="en-US" altLang="zh-CN" sz="3200">
                <a:ea typeface="楷体_GB2312" pitchFamily="49" charset="-122"/>
              </a:rPr>
              <a:t>						</a:t>
            </a:r>
            <a:r>
              <a:rPr kumimoji="1" lang="en-US" altLang="zh-CN" sz="3200">
                <a:solidFill>
                  <a:srgbClr val="0000CC"/>
                </a:solidFill>
                <a:ea typeface="楷体_GB2312" pitchFamily="49" charset="-122"/>
              </a:rPr>
              <a:t> //</a:t>
            </a:r>
            <a:r>
              <a:rPr kumimoji="1" lang="zh-CN" altLang="en-US" sz="3200">
                <a:solidFill>
                  <a:srgbClr val="0000CC"/>
                </a:solidFill>
                <a:ea typeface="楷体_GB2312" pitchFamily="49" charset="-122"/>
              </a:rPr>
              <a:t>组长</a:t>
            </a:r>
            <a:r>
              <a:rPr kumimoji="1" lang="en-US" altLang="zh-CN" sz="3200">
                <a:solidFill>
                  <a:srgbClr val="0000CC"/>
                </a:solidFill>
                <a:ea typeface="楷体_GB2312" pitchFamily="49" charset="-122"/>
              </a:rPr>
              <a:t>-</a:t>
            </a:r>
            <a:r>
              <a:rPr kumimoji="1" lang="zh-CN" altLang="en-US" sz="3200">
                <a:solidFill>
                  <a:srgbClr val="0000CC"/>
                </a:solidFill>
                <a:ea typeface="楷体_GB2312" pitchFamily="49" charset="-122"/>
              </a:rPr>
              <a:t>组员</a:t>
            </a:r>
            <a:endParaRPr kumimoji="1" lang="en-US" altLang="zh-CN" sz="3200">
              <a:solidFill>
                <a:srgbClr val="0000CC"/>
              </a:solidFill>
              <a:ea typeface="楷体_GB2312" pitchFamily="49" charset="-122"/>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Oval 14"/>
          <p:cNvSpPr>
            <a:spLocks noChangeArrowheads="1"/>
          </p:cNvSpPr>
          <p:nvPr/>
        </p:nvSpPr>
        <p:spPr bwMode="auto">
          <a:xfrm>
            <a:off x="4419600" y="2816225"/>
            <a:ext cx="609600" cy="609600"/>
          </a:xfrm>
          <a:prstGeom prst="ellipse">
            <a:avLst/>
          </a:prstGeom>
          <a:solidFill>
            <a:schemeClr val="accent1"/>
          </a:solidFill>
          <a:ln w="12700">
            <a:solidFill>
              <a:schemeClr val="tx1"/>
            </a:solidFill>
            <a:rou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19" name="Oval 13"/>
          <p:cNvSpPr>
            <a:spLocks noChangeArrowheads="1"/>
          </p:cNvSpPr>
          <p:nvPr/>
        </p:nvSpPr>
        <p:spPr bwMode="auto">
          <a:xfrm>
            <a:off x="4419600" y="1368425"/>
            <a:ext cx="609600" cy="609600"/>
          </a:xfrm>
          <a:prstGeom prst="ellipse">
            <a:avLst/>
          </a:prstGeom>
          <a:solidFill>
            <a:schemeClr val="accent1"/>
          </a:solidFill>
          <a:ln w="12700">
            <a:solidFill>
              <a:schemeClr val="tx1"/>
            </a:solidFill>
            <a:rou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20" name="Text Box 3"/>
          <p:cNvSpPr txBox="1">
            <a:spLocks noChangeArrowheads="1"/>
          </p:cNvSpPr>
          <p:nvPr/>
        </p:nvSpPr>
        <p:spPr bwMode="auto">
          <a:xfrm>
            <a:off x="4546600" y="1292225"/>
            <a:ext cx="3810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lang="en-US" altLang="zh-CN" sz="3200" b="1">
                <a:latin typeface="Times New Roman" panose="02020603050405020304" charset="0"/>
                <a:ea typeface="仿宋_GB2312" pitchFamily="49" charset="-122"/>
              </a:rPr>
              <a:t>a</a:t>
            </a:r>
          </a:p>
        </p:txBody>
      </p:sp>
      <p:sp>
        <p:nvSpPr>
          <p:cNvPr id="34821" name="Oval 4"/>
          <p:cNvSpPr>
            <a:spLocks noChangeArrowheads="1"/>
          </p:cNvSpPr>
          <p:nvPr/>
        </p:nvSpPr>
        <p:spPr bwMode="auto">
          <a:xfrm>
            <a:off x="1968500" y="2867025"/>
            <a:ext cx="609600" cy="609600"/>
          </a:xfrm>
          <a:prstGeom prst="ellipse">
            <a:avLst/>
          </a:prstGeom>
          <a:solidFill>
            <a:schemeClr val="accent1"/>
          </a:solidFill>
          <a:ln w="12700">
            <a:solidFill>
              <a:schemeClr val="tx1"/>
            </a:solidFill>
            <a:rou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22" name="Text Box 5"/>
          <p:cNvSpPr txBox="1">
            <a:spLocks noChangeArrowheads="1"/>
          </p:cNvSpPr>
          <p:nvPr/>
        </p:nvSpPr>
        <p:spPr bwMode="auto">
          <a:xfrm>
            <a:off x="1981200" y="2787650"/>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charset="0"/>
                <a:ea typeface="宋体" panose="02010600030101010101" pitchFamily="2" charset="-122"/>
              </a:rPr>
              <a:t>b</a:t>
            </a:r>
            <a:r>
              <a:rPr kumimoji="1" lang="en-US" altLang="zh-CN" sz="3600" b="1" baseline="-25000">
                <a:latin typeface="Times New Roman" panose="02020603050405020304" charset="0"/>
                <a:ea typeface="宋体" panose="02010600030101010101" pitchFamily="2" charset="-122"/>
              </a:rPr>
              <a:t>1</a:t>
            </a:r>
          </a:p>
        </p:txBody>
      </p:sp>
      <p:sp>
        <p:nvSpPr>
          <p:cNvPr id="34823" name="Text Box 11"/>
          <p:cNvSpPr txBox="1">
            <a:spLocks noChangeArrowheads="1"/>
          </p:cNvSpPr>
          <p:nvPr/>
        </p:nvSpPr>
        <p:spPr bwMode="auto">
          <a:xfrm>
            <a:off x="4419600" y="2740025"/>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charset="0"/>
                <a:ea typeface="宋体" panose="02010600030101010101" pitchFamily="2" charset="-122"/>
              </a:rPr>
              <a:t>c</a:t>
            </a:r>
            <a:r>
              <a:rPr kumimoji="1" lang="en-US" altLang="zh-CN" sz="3600" b="1" baseline="-25000">
                <a:latin typeface="Times New Roman" panose="02020603050405020304" charset="0"/>
                <a:ea typeface="宋体" panose="02010600030101010101" pitchFamily="2" charset="-122"/>
              </a:rPr>
              <a:t>1</a:t>
            </a:r>
          </a:p>
        </p:txBody>
      </p:sp>
      <p:sp>
        <p:nvSpPr>
          <p:cNvPr id="34824" name="Oval 15"/>
          <p:cNvSpPr>
            <a:spLocks noChangeArrowheads="1"/>
          </p:cNvSpPr>
          <p:nvPr/>
        </p:nvSpPr>
        <p:spPr bwMode="auto">
          <a:xfrm>
            <a:off x="749300" y="4416425"/>
            <a:ext cx="609600" cy="609600"/>
          </a:xfrm>
          <a:prstGeom prst="ellipse">
            <a:avLst/>
          </a:prstGeom>
          <a:solidFill>
            <a:schemeClr val="accent1"/>
          </a:solidFill>
          <a:ln w="12700">
            <a:solidFill>
              <a:schemeClr val="tx1"/>
            </a:solidFill>
            <a:rou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25" name="Text Box 16"/>
          <p:cNvSpPr txBox="1">
            <a:spLocks noChangeArrowheads="1"/>
          </p:cNvSpPr>
          <p:nvPr/>
        </p:nvSpPr>
        <p:spPr bwMode="auto">
          <a:xfrm>
            <a:off x="762000" y="4337050"/>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charset="0"/>
                <a:ea typeface="宋体" panose="02010600030101010101" pitchFamily="2" charset="-122"/>
              </a:rPr>
              <a:t>b</a:t>
            </a:r>
            <a:r>
              <a:rPr kumimoji="1" lang="en-US" altLang="zh-CN" sz="3600" b="1" baseline="-25000">
                <a:latin typeface="Times New Roman" panose="02020603050405020304" charset="0"/>
                <a:ea typeface="宋体" panose="02010600030101010101" pitchFamily="2" charset="-122"/>
              </a:rPr>
              <a:t>2</a:t>
            </a:r>
          </a:p>
        </p:txBody>
      </p:sp>
      <p:sp>
        <p:nvSpPr>
          <p:cNvPr id="34826" name="Oval 17"/>
          <p:cNvSpPr>
            <a:spLocks noChangeArrowheads="1"/>
          </p:cNvSpPr>
          <p:nvPr/>
        </p:nvSpPr>
        <p:spPr bwMode="auto">
          <a:xfrm>
            <a:off x="1435100" y="4416425"/>
            <a:ext cx="609600" cy="609600"/>
          </a:xfrm>
          <a:prstGeom prst="ellipse">
            <a:avLst/>
          </a:prstGeom>
          <a:solidFill>
            <a:schemeClr val="accent1"/>
          </a:solidFill>
          <a:ln w="12700">
            <a:solidFill>
              <a:schemeClr val="tx1"/>
            </a:solidFill>
            <a:rou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27" name="Text Box 18"/>
          <p:cNvSpPr txBox="1">
            <a:spLocks noChangeArrowheads="1"/>
          </p:cNvSpPr>
          <p:nvPr/>
        </p:nvSpPr>
        <p:spPr bwMode="auto">
          <a:xfrm>
            <a:off x="1447800" y="4337050"/>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charset="0"/>
                <a:ea typeface="宋体" panose="02010600030101010101" pitchFamily="2" charset="-122"/>
              </a:rPr>
              <a:t>b</a:t>
            </a:r>
            <a:r>
              <a:rPr kumimoji="1" lang="en-US" altLang="zh-CN" sz="3600" b="1" baseline="-25000">
                <a:latin typeface="Times New Roman" panose="02020603050405020304" charset="0"/>
                <a:ea typeface="宋体" panose="02010600030101010101" pitchFamily="2" charset="-122"/>
              </a:rPr>
              <a:t>3</a:t>
            </a:r>
          </a:p>
        </p:txBody>
      </p:sp>
      <p:sp>
        <p:nvSpPr>
          <p:cNvPr id="34828" name="Oval 19"/>
          <p:cNvSpPr>
            <a:spLocks noChangeArrowheads="1"/>
          </p:cNvSpPr>
          <p:nvPr/>
        </p:nvSpPr>
        <p:spPr bwMode="auto">
          <a:xfrm>
            <a:off x="2501900" y="4416425"/>
            <a:ext cx="609600" cy="609600"/>
          </a:xfrm>
          <a:prstGeom prst="ellipse">
            <a:avLst/>
          </a:prstGeom>
          <a:solidFill>
            <a:schemeClr val="accent1"/>
          </a:solidFill>
          <a:ln w="12700">
            <a:solidFill>
              <a:schemeClr val="tx1"/>
            </a:solidFill>
            <a:rou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29" name="Text Box 20"/>
          <p:cNvSpPr txBox="1">
            <a:spLocks noChangeArrowheads="1"/>
          </p:cNvSpPr>
          <p:nvPr/>
        </p:nvSpPr>
        <p:spPr bwMode="auto">
          <a:xfrm>
            <a:off x="2514600" y="4337050"/>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charset="0"/>
                <a:ea typeface="宋体" panose="02010600030101010101" pitchFamily="2" charset="-122"/>
              </a:rPr>
              <a:t>b</a:t>
            </a:r>
            <a:r>
              <a:rPr kumimoji="1" lang="en-US" altLang="zh-CN" sz="3600" b="1" baseline="-25000">
                <a:latin typeface="Times New Roman" panose="02020603050405020304" charset="0"/>
                <a:ea typeface="宋体" panose="02010600030101010101" pitchFamily="2" charset="-122"/>
              </a:rPr>
              <a:t>n</a:t>
            </a:r>
          </a:p>
        </p:txBody>
      </p:sp>
      <p:sp>
        <p:nvSpPr>
          <p:cNvPr id="34830" name="Text Box 21"/>
          <p:cNvSpPr txBox="1">
            <a:spLocks noChangeArrowheads="1"/>
          </p:cNvSpPr>
          <p:nvPr/>
        </p:nvSpPr>
        <p:spPr bwMode="auto">
          <a:xfrm>
            <a:off x="2044700" y="4416425"/>
            <a:ext cx="533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lang="zh-CN" altLang="en-US" sz="2400">
                <a:latin typeface="Times New Roman" panose="02020603050405020304" charset="0"/>
                <a:ea typeface="仿宋_GB2312" pitchFamily="49" charset="-122"/>
              </a:rPr>
              <a:t>…</a:t>
            </a:r>
            <a:endParaRPr lang="zh-CN" altLang="en-US" sz="2400">
              <a:latin typeface="仿宋_GB2312" pitchFamily="49" charset="-122"/>
              <a:ea typeface="仿宋_GB2312" pitchFamily="49" charset="-122"/>
            </a:endParaRPr>
          </a:p>
        </p:txBody>
      </p:sp>
      <p:sp>
        <p:nvSpPr>
          <p:cNvPr id="34831" name="Oval 22"/>
          <p:cNvSpPr>
            <a:spLocks noChangeArrowheads="1"/>
          </p:cNvSpPr>
          <p:nvPr/>
        </p:nvSpPr>
        <p:spPr bwMode="auto">
          <a:xfrm>
            <a:off x="3492500" y="4419600"/>
            <a:ext cx="609600" cy="609600"/>
          </a:xfrm>
          <a:prstGeom prst="ellipse">
            <a:avLst/>
          </a:prstGeom>
          <a:solidFill>
            <a:schemeClr val="accent1"/>
          </a:solidFill>
          <a:ln w="12700">
            <a:solidFill>
              <a:schemeClr val="tx1"/>
            </a:solidFill>
            <a:rou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32" name="Text Box 23"/>
          <p:cNvSpPr txBox="1">
            <a:spLocks noChangeArrowheads="1"/>
          </p:cNvSpPr>
          <p:nvPr/>
        </p:nvSpPr>
        <p:spPr bwMode="auto">
          <a:xfrm>
            <a:off x="3505200" y="4340225"/>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charset="0"/>
                <a:ea typeface="宋体" panose="02010600030101010101" pitchFamily="2" charset="-122"/>
              </a:rPr>
              <a:t>c</a:t>
            </a:r>
            <a:r>
              <a:rPr kumimoji="1" lang="en-US" altLang="zh-CN" sz="3600" b="1" baseline="-25000">
                <a:latin typeface="Times New Roman" panose="02020603050405020304" charset="0"/>
                <a:ea typeface="宋体" panose="02010600030101010101" pitchFamily="2" charset="-122"/>
              </a:rPr>
              <a:t>2</a:t>
            </a:r>
          </a:p>
        </p:txBody>
      </p:sp>
      <p:sp>
        <p:nvSpPr>
          <p:cNvPr id="34833" name="Oval 24"/>
          <p:cNvSpPr>
            <a:spLocks noChangeArrowheads="1"/>
          </p:cNvSpPr>
          <p:nvPr/>
        </p:nvSpPr>
        <p:spPr bwMode="auto">
          <a:xfrm>
            <a:off x="4178300" y="4419600"/>
            <a:ext cx="609600" cy="609600"/>
          </a:xfrm>
          <a:prstGeom prst="ellipse">
            <a:avLst/>
          </a:prstGeom>
          <a:solidFill>
            <a:schemeClr val="accent1"/>
          </a:solidFill>
          <a:ln w="12700">
            <a:solidFill>
              <a:schemeClr val="tx1"/>
            </a:solidFill>
            <a:rou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34" name="Text Box 25"/>
          <p:cNvSpPr txBox="1">
            <a:spLocks noChangeArrowheads="1"/>
          </p:cNvSpPr>
          <p:nvPr/>
        </p:nvSpPr>
        <p:spPr bwMode="auto">
          <a:xfrm>
            <a:off x="4191000" y="4340225"/>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charset="0"/>
                <a:ea typeface="宋体" panose="02010600030101010101" pitchFamily="2" charset="-122"/>
              </a:rPr>
              <a:t>c</a:t>
            </a:r>
            <a:r>
              <a:rPr kumimoji="1" lang="en-US" altLang="zh-CN" sz="3600" b="1" baseline="-25000">
                <a:latin typeface="Times New Roman" panose="02020603050405020304" charset="0"/>
                <a:ea typeface="宋体" panose="02010600030101010101" pitchFamily="2" charset="-122"/>
              </a:rPr>
              <a:t>3</a:t>
            </a:r>
          </a:p>
        </p:txBody>
      </p:sp>
      <p:sp>
        <p:nvSpPr>
          <p:cNvPr id="34835" name="Oval 26"/>
          <p:cNvSpPr>
            <a:spLocks noChangeArrowheads="1"/>
          </p:cNvSpPr>
          <p:nvPr/>
        </p:nvSpPr>
        <p:spPr bwMode="auto">
          <a:xfrm>
            <a:off x="5245100" y="4419600"/>
            <a:ext cx="609600" cy="609600"/>
          </a:xfrm>
          <a:prstGeom prst="ellipse">
            <a:avLst/>
          </a:prstGeom>
          <a:solidFill>
            <a:schemeClr val="accent1"/>
          </a:solidFill>
          <a:ln w="12700">
            <a:solidFill>
              <a:schemeClr val="tx1"/>
            </a:solidFill>
            <a:rou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36" name="Text Box 27"/>
          <p:cNvSpPr txBox="1">
            <a:spLocks noChangeArrowheads="1"/>
          </p:cNvSpPr>
          <p:nvPr/>
        </p:nvSpPr>
        <p:spPr bwMode="auto">
          <a:xfrm>
            <a:off x="5257800" y="4340225"/>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charset="0"/>
                <a:ea typeface="宋体" panose="02010600030101010101" pitchFamily="2" charset="-122"/>
              </a:rPr>
              <a:t>c</a:t>
            </a:r>
            <a:r>
              <a:rPr kumimoji="1" lang="en-US" altLang="zh-CN" sz="3600" b="1" baseline="-25000">
                <a:latin typeface="Times New Roman" panose="02020603050405020304" charset="0"/>
                <a:ea typeface="宋体" panose="02010600030101010101" pitchFamily="2" charset="-122"/>
              </a:rPr>
              <a:t>n</a:t>
            </a:r>
          </a:p>
        </p:txBody>
      </p:sp>
      <p:sp>
        <p:nvSpPr>
          <p:cNvPr id="34837" name="Text Box 28"/>
          <p:cNvSpPr txBox="1">
            <a:spLocks noChangeArrowheads="1"/>
          </p:cNvSpPr>
          <p:nvPr/>
        </p:nvSpPr>
        <p:spPr bwMode="auto">
          <a:xfrm>
            <a:off x="4787900" y="4419600"/>
            <a:ext cx="533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lang="zh-CN" altLang="en-US" sz="2400">
                <a:latin typeface="Times New Roman" panose="02020603050405020304" charset="0"/>
                <a:ea typeface="仿宋_GB2312" pitchFamily="49" charset="-122"/>
              </a:rPr>
              <a:t>…</a:t>
            </a:r>
            <a:endParaRPr lang="zh-CN" altLang="en-US" sz="2400">
              <a:latin typeface="仿宋_GB2312" pitchFamily="49" charset="-122"/>
              <a:ea typeface="仿宋_GB2312" pitchFamily="49" charset="-122"/>
            </a:endParaRPr>
          </a:p>
        </p:txBody>
      </p:sp>
      <p:sp>
        <p:nvSpPr>
          <p:cNvPr id="34838" name="Oval 29"/>
          <p:cNvSpPr>
            <a:spLocks noChangeArrowheads="1"/>
          </p:cNvSpPr>
          <p:nvPr/>
        </p:nvSpPr>
        <p:spPr bwMode="auto">
          <a:xfrm>
            <a:off x="6159500" y="4419600"/>
            <a:ext cx="609600" cy="609600"/>
          </a:xfrm>
          <a:prstGeom prst="ellipse">
            <a:avLst/>
          </a:prstGeom>
          <a:solidFill>
            <a:schemeClr val="accent1"/>
          </a:solidFill>
          <a:ln w="12700">
            <a:solidFill>
              <a:schemeClr val="tx1"/>
            </a:solidFill>
            <a:rou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39" name="Text Box 30"/>
          <p:cNvSpPr txBox="1">
            <a:spLocks noChangeArrowheads="1"/>
          </p:cNvSpPr>
          <p:nvPr/>
        </p:nvSpPr>
        <p:spPr bwMode="auto">
          <a:xfrm>
            <a:off x="6172200" y="4340225"/>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charset="0"/>
                <a:ea typeface="宋体" panose="02010600030101010101" pitchFamily="2" charset="-122"/>
              </a:rPr>
              <a:t>d</a:t>
            </a:r>
            <a:r>
              <a:rPr kumimoji="1" lang="en-US" altLang="zh-CN" sz="3600" b="1" baseline="-25000">
                <a:latin typeface="Times New Roman" panose="02020603050405020304" charset="0"/>
                <a:ea typeface="宋体" panose="02010600030101010101" pitchFamily="2" charset="-122"/>
              </a:rPr>
              <a:t>2</a:t>
            </a:r>
          </a:p>
        </p:txBody>
      </p:sp>
      <p:sp>
        <p:nvSpPr>
          <p:cNvPr id="34840" name="Oval 31"/>
          <p:cNvSpPr>
            <a:spLocks noChangeArrowheads="1"/>
          </p:cNvSpPr>
          <p:nvPr/>
        </p:nvSpPr>
        <p:spPr bwMode="auto">
          <a:xfrm>
            <a:off x="6845300" y="4419600"/>
            <a:ext cx="609600" cy="609600"/>
          </a:xfrm>
          <a:prstGeom prst="ellipse">
            <a:avLst/>
          </a:prstGeom>
          <a:solidFill>
            <a:schemeClr val="accent1"/>
          </a:solidFill>
          <a:ln w="12700">
            <a:solidFill>
              <a:schemeClr val="tx1"/>
            </a:solidFill>
            <a:rou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41" name="Text Box 32"/>
          <p:cNvSpPr txBox="1">
            <a:spLocks noChangeArrowheads="1"/>
          </p:cNvSpPr>
          <p:nvPr/>
        </p:nvSpPr>
        <p:spPr bwMode="auto">
          <a:xfrm>
            <a:off x="6858000" y="4340225"/>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charset="0"/>
                <a:ea typeface="宋体" panose="02010600030101010101" pitchFamily="2" charset="-122"/>
              </a:rPr>
              <a:t>d</a:t>
            </a:r>
            <a:r>
              <a:rPr kumimoji="1" lang="en-US" altLang="zh-CN" sz="3600" b="1" baseline="-25000">
                <a:latin typeface="Times New Roman" panose="02020603050405020304" charset="0"/>
                <a:ea typeface="宋体" panose="02010600030101010101" pitchFamily="2" charset="-122"/>
              </a:rPr>
              <a:t>3</a:t>
            </a:r>
          </a:p>
        </p:txBody>
      </p:sp>
      <p:sp>
        <p:nvSpPr>
          <p:cNvPr id="34842" name="Oval 33"/>
          <p:cNvSpPr>
            <a:spLocks noChangeArrowheads="1"/>
          </p:cNvSpPr>
          <p:nvPr/>
        </p:nvSpPr>
        <p:spPr bwMode="auto">
          <a:xfrm>
            <a:off x="7912100" y="4419600"/>
            <a:ext cx="609600" cy="609600"/>
          </a:xfrm>
          <a:prstGeom prst="ellipse">
            <a:avLst/>
          </a:prstGeom>
          <a:solidFill>
            <a:schemeClr val="accent1"/>
          </a:solidFill>
          <a:ln w="12700">
            <a:solidFill>
              <a:schemeClr val="tx1"/>
            </a:solidFill>
            <a:rou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43" name="Text Box 34"/>
          <p:cNvSpPr txBox="1">
            <a:spLocks noChangeArrowheads="1"/>
          </p:cNvSpPr>
          <p:nvPr/>
        </p:nvSpPr>
        <p:spPr bwMode="auto">
          <a:xfrm>
            <a:off x="7924800" y="4340225"/>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charset="0"/>
                <a:ea typeface="宋体" panose="02010600030101010101" pitchFamily="2" charset="-122"/>
              </a:rPr>
              <a:t>d</a:t>
            </a:r>
            <a:r>
              <a:rPr kumimoji="1" lang="en-US" altLang="zh-CN" sz="3600" b="1" baseline="-25000">
                <a:latin typeface="Times New Roman" panose="02020603050405020304" charset="0"/>
                <a:ea typeface="宋体" panose="02010600030101010101" pitchFamily="2" charset="-122"/>
              </a:rPr>
              <a:t>n</a:t>
            </a:r>
          </a:p>
        </p:txBody>
      </p:sp>
      <p:sp>
        <p:nvSpPr>
          <p:cNvPr id="34844" name="Text Box 35"/>
          <p:cNvSpPr txBox="1">
            <a:spLocks noChangeArrowheads="1"/>
          </p:cNvSpPr>
          <p:nvPr/>
        </p:nvSpPr>
        <p:spPr bwMode="auto">
          <a:xfrm>
            <a:off x="7454900" y="4419600"/>
            <a:ext cx="533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lang="zh-CN" altLang="en-US" sz="2400">
                <a:latin typeface="Times New Roman" panose="02020603050405020304" charset="0"/>
                <a:ea typeface="仿宋_GB2312" pitchFamily="49" charset="-122"/>
              </a:rPr>
              <a:t>…</a:t>
            </a:r>
            <a:endParaRPr lang="zh-CN" altLang="en-US" sz="2400">
              <a:latin typeface="仿宋_GB2312" pitchFamily="49" charset="-122"/>
              <a:ea typeface="仿宋_GB2312" pitchFamily="49" charset="-122"/>
            </a:endParaRPr>
          </a:p>
        </p:txBody>
      </p:sp>
      <p:sp>
        <p:nvSpPr>
          <p:cNvPr id="34845" name="Oval 36"/>
          <p:cNvSpPr>
            <a:spLocks noChangeArrowheads="1"/>
          </p:cNvSpPr>
          <p:nvPr/>
        </p:nvSpPr>
        <p:spPr bwMode="auto">
          <a:xfrm>
            <a:off x="7086600" y="2816225"/>
            <a:ext cx="609600" cy="609600"/>
          </a:xfrm>
          <a:prstGeom prst="ellipse">
            <a:avLst/>
          </a:prstGeom>
          <a:solidFill>
            <a:schemeClr val="accent1"/>
          </a:solidFill>
          <a:ln w="12700">
            <a:solidFill>
              <a:schemeClr val="tx1"/>
            </a:solidFill>
            <a:rou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46" name="Text Box 37"/>
          <p:cNvSpPr txBox="1">
            <a:spLocks noChangeArrowheads="1"/>
          </p:cNvSpPr>
          <p:nvPr/>
        </p:nvSpPr>
        <p:spPr bwMode="auto">
          <a:xfrm>
            <a:off x="7086600" y="2740025"/>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charset="0"/>
                <a:ea typeface="宋体" panose="02010600030101010101" pitchFamily="2" charset="-122"/>
              </a:rPr>
              <a:t>d</a:t>
            </a:r>
            <a:r>
              <a:rPr kumimoji="1" lang="en-US" altLang="zh-CN" sz="3600" b="1" baseline="-25000">
                <a:latin typeface="Times New Roman" panose="02020603050405020304" charset="0"/>
                <a:ea typeface="宋体" panose="02010600030101010101" pitchFamily="2" charset="-122"/>
              </a:rPr>
              <a:t>1</a:t>
            </a:r>
          </a:p>
        </p:txBody>
      </p:sp>
      <p:sp>
        <p:nvSpPr>
          <p:cNvPr id="34847" name="Line 38"/>
          <p:cNvSpPr>
            <a:spLocks noChangeShapeType="1"/>
          </p:cNvSpPr>
          <p:nvPr/>
        </p:nvSpPr>
        <p:spPr bwMode="auto">
          <a:xfrm flipH="1">
            <a:off x="2514600" y="1825625"/>
            <a:ext cx="1828800" cy="106680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48" name="Line 39"/>
          <p:cNvSpPr>
            <a:spLocks noChangeShapeType="1"/>
          </p:cNvSpPr>
          <p:nvPr/>
        </p:nvSpPr>
        <p:spPr bwMode="auto">
          <a:xfrm flipH="1">
            <a:off x="4724400" y="1978025"/>
            <a:ext cx="0" cy="83820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49" name="Line 40"/>
          <p:cNvSpPr>
            <a:spLocks noChangeShapeType="1"/>
          </p:cNvSpPr>
          <p:nvPr/>
        </p:nvSpPr>
        <p:spPr bwMode="auto">
          <a:xfrm>
            <a:off x="5105400" y="1825625"/>
            <a:ext cx="2133600" cy="91440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50" name="Line 41"/>
          <p:cNvSpPr>
            <a:spLocks noChangeShapeType="1"/>
          </p:cNvSpPr>
          <p:nvPr/>
        </p:nvSpPr>
        <p:spPr bwMode="auto">
          <a:xfrm flipH="1">
            <a:off x="1143000" y="3502025"/>
            <a:ext cx="838200" cy="838200"/>
          </a:xfrm>
          <a:prstGeom prst="line">
            <a:avLst/>
          </a:prstGeom>
          <a:noFill/>
          <a:ln w="25400">
            <a:solidFill>
              <a:srgbClr val="FF6600"/>
            </a:solidFill>
            <a:rou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51" name="Line 42"/>
          <p:cNvSpPr>
            <a:spLocks noChangeShapeType="1"/>
          </p:cNvSpPr>
          <p:nvPr/>
        </p:nvSpPr>
        <p:spPr bwMode="auto">
          <a:xfrm flipH="1">
            <a:off x="1905000" y="3578225"/>
            <a:ext cx="304800" cy="838200"/>
          </a:xfrm>
          <a:prstGeom prst="line">
            <a:avLst/>
          </a:prstGeom>
          <a:noFill/>
          <a:ln w="25400">
            <a:solidFill>
              <a:srgbClr val="FF6600"/>
            </a:solidFill>
            <a:rou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52" name="Line 44"/>
          <p:cNvSpPr>
            <a:spLocks noChangeShapeType="1"/>
          </p:cNvSpPr>
          <p:nvPr/>
        </p:nvSpPr>
        <p:spPr bwMode="auto">
          <a:xfrm>
            <a:off x="2438400" y="3502025"/>
            <a:ext cx="304800" cy="838200"/>
          </a:xfrm>
          <a:prstGeom prst="line">
            <a:avLst/>
          </a:prstGeom>
          <a:noFill/>
          <a:ln w="25400">
            <a:solidFill>
              <a:srgbClr val="FF6600"/>
            </a:solidFill>
            <a:rou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53" name="Line 45"/>
          <p:cNvSpPr>
            <a:spLocks noChangeShapeType="1"/>
          </p:cNvSpPr>
          <p:nvPr/>
        </p:nvSpPr>
        <p:spPr bwMode="auto">
          <a:xfrm flipH="1">
            <a:off x="3810000" y="3502025"/>
            <a:ext cx="685800" cy="838200"/>
          </a:xfrm>
          <a:prstGeom prst="line">
            <a:avLst/>
          </a:prstGeom>
          <a:noFill/>
          <a:ln w="25400">
            <a:solidFill>
              <a:srgbClr val="FF6600"/>
            </a:solidFill>
            <a:rou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54" name="Line 46"/>
          <p:cNvSpPr>
            <a:spLocks noChangeShapeType="1"/>
          </p:cNvSpPr>
          <p:nvPr/>
        </p:nvSpPr>
        <p:spPr bwMode="auto">
          <a:xfrm flipH="1">
            <a:off x="4572000" y="3502025"/>
            <a:ext cx="152400" cy="838200"/>
          </a:xfrm>
          <a:prstGeom prst="line">
            <a:avLst/>
          </a:prstGeom>
          <a:noFill/>
          <a:ln w="25400">
            <a:solidFill>
              <a:srgbClr val="FF6600"/>
            </a:solidFill>
            <a:rou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55" name="Line 47"/>
          <p:cNvSpPr>
            <a:spLocks noChangeShapeType="1"/>
          </p:cNvSpPr>
          <p:nvPr/>
        </p:nvSpPr>
        <p:spPr bwMode="auto">
          <a:xfrm>
            <a:off x="4953000" y="3425825"/>
            <a:ext cx="381000" cy="990600"/>
          </a:xfrm>
          <a:prstGeom prst="line">
            <a:avLst/>
          </a:prstGeom>
          <a:noFill/>
          <a:ln w="25400">
            <a:solidFill>
              <a:srgbClr val="FF6600"/>
            </a:solidFill>
            <a:rou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56" name="Line 48"/>
          <p:cNvSpPr>
            <a:spLocks noChangeShapeType="1"/>
          </p:cNvSpPr>
          <p:nvPr/>
        </p:nvSpPr>
        <p:spPr bwMode="auto">
          <a:xfrm flipH="1">
            <a:off x="6400800" y="3502025"/>
            <a:ext cx="838200" cy="838200"/>
          </a:xfrm>
          <a:prstGeom prst="line">
            <a:avLst/>
          </a:prstGeom>
          <a:noFill/>
          <a:ln w="25400">
            <a:solidFill>
              <a:srgbClr val="FF6600"/>
            </a:solidFill>
            <a:rou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57" name="Line 49"/>
          <p:cNvSpPr>
            <a:spLocks noChangeShapeType="1"/>
          </p:cNvSpPr>
          <p:nvPr/>
        </p:nvSpPr>
        <p:spPr bwMode="auto">
          <a:xfrm flipH="1">
            <a:off x="7162800" y="3578225"/>
            <a:ext cx="304800" cy="838200"/>
          </a:xfrm>
          <a:prstGeom prst="line">
            <a:avLst/>
          </a:prstGeom>
          <a:noFill/>
          <a:ln w="25400">
            <a:solidFill>
              <a:srgbClr val="FF6600"/>
            </a:solidFill>
            <a:rou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58" name="Line 50"/>
          <p:cNvSpPr>
            <a:spLocks noChangeShapeType="1"/>
          </p:cNvSpPr>
          <p:nvPr/>
        </p:nvSpPr>
        <p:spPr bwMode="auto">
          <a:xfrm>
            <a:off x="7696200" y="3502025"/>
            <a:ext cx="304800" cy="838200"/>
          </a:xfrm>
          <a:prstGeom prst="line">
            <a:avLst/>
          </a:prstGeom>
          <a:noFill/>
          <a:ln w="25400">
            <a:solidFill>
              <a:srgbClr val="FF6600"/>
            </a:solidFill>
            <a:rou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59" name="Text Box 51"/>
          <p:cNvSpPr txBox="1">
            <a:spLocks noChangeArrowheads="1"/>
          </p:cNvSpPr>
          <p:nvPr/>
        </p:nvSpPr>
        <p:spPr bwMode="auto">
          <a:xfrm>
            <a:off x="381000" y="5546725"/>
            <a:ext cx="8229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kumimoji="1" lang="zh-CN" altLang="en-US" sz="4000">
                <a:latin typeface="Times New Roman" panose="02020603050405020304" charset="0"/>
                <a:ea typeface="幼圆" panose="02010509060101010101" pitchFamily="49" charset="-122"/>
              </a:rPr>
              <a:t>班级</a:t>
            </a:r>
            <a:r>
              <a:rPr kumimoji="1" lang="en-US" altLang="zh-CN" sz="4000">
                <a:latin typeface="Times New Roman" panose="02020603050405020304" charset="0"/>
                <a:ea typeface="幼圆" panose="02010509060101010101" pitchFamily="49" charset="-122"/>
              </a:rPr>
              <a:t>Class</a:t>
            </a:r>
            <a:r>
              <a:rPr kumimoji="1" lang="zh-CN" altLang="en-US" sz="4000">
                <a:latin typeface="Times New Roman" panose="02020603050405020304" charset="0"/>
                <a:ea typeface="幼圆" panose="02010509060101010101" pitchFamily="49" charset="-122"/>
              </a:rPr>
              <a:t>的逻辑结构的图示</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nvSpPr>
        <p:spPr bwMode="auto">
          <a:xfrm>
            <a:off x="571500" y="533400"/>
            <a:ext cx="8001000" cy="5919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eaLnBrk="1" fontAlgn="auto" hangingPunct="1">
              <a:spcBef>
                <a:spcPct val="20000"/>
              </a:spcBef>
              <a:spcAft>
                <a:spcPts val="0"/>
              </a:spcAft>
              <a:buClr>
                <a:schemeClr val="tx2"/>
              </a:buClr>
              <a:defRPr/>
            </a:pPr>
            <a:r>
              <a:rPr kumimoji="1" lang="zh-CN" altLang="en-US" sz="3600" b="1" dirty="0">
                <a:solidFill>
                  <a:srgbClr val="FF0000"/>
                </a:solidFill>
                <a:effectLst>
                  <a:outerShdw blurRad="38100" dist="38100" dir="2700000" algn="tl">
                    <a:srgbClr val="C0C0C0"/>
                  </a:outerShdw>
                </a:effectLst>
                <a:latin typeface="+mn-ea"/>
              </a:rPr>
              <a:t>数据结构涉及三个方面：</a:t>
            </a:r>
          </a:p>
          <a:p>
            <a:pPr marL="342900" indent="-342900" eaLnBrk="1" fontAlgn="auto" hangingPunct="1">
              <a:spcBef>
                <a:spcPct val="20000"/>
              </a:spcBef>
              <a:spcAft>
                <a:spcPts val="0"/>
              </a:spcAft>
              <a:buClr>
                <a:schemeClr val="tx2"/>
              </a:buClr>
              <a:defRPr/>
            </a:pPr>
            <a:r>
              <a:rPr kumimoji="1" lang="en-US" altLang="zh-CN" sz="2400" b="1" dirty="0">
                <a:latin typeface="+mn-ea"/>
              </a:rPr>
              <a:t>1.</a:t>
            </a:r>
            <a:r>
              <a:rPr kumimoji="1" lang="zh-CN" altLang="en-US" sz="2800" b="1" dirty="0">
                <a:latin typeface="+mn-ea"/>
              </a:rPr>
              <a:t>数据的逻辑结构</a:t>
            </a:r>
            <a:r>
              <a:rPr kumimoji="1" lang="en-US" altLang="zh-CN" sz="2800" b="1" dirty="0">
                <a:latin typeface="+mn-ea"/>
              </a:rPr>
              <a:t>-----</a:t>
            </a:r>
            <a:r>
              <a:rPr kumimoji="1" lang="zh-CN" altLang="en-US" sz="2800" b="1" dirty="0">
                <a:latin typeface="+mn-ea"/>
              </a:rPr>
              <a:t>从用户视图看，是面向问题的。</a:t>
            </a:r>
          </a:p>
          <a:p>
            <a:pPr marL="342900" indent="-342900" eaLnBrk="1" fontAlgn="auto" hangingPunct="1">
              <a:spcBef>
                <a:spcPct val="20000"/>
              </a:spcBef>
              <a:spcAft>
                <a:spcPts val="0"/>
              </a:spcAft>
              <a:buClr>
                <a:schemeClr val="tx2"/>
              </a:buClr>
              <a:defRPr/>
            </a:pPr>
            <a:r>
              <a:rPr kumimoji="1" lang="en-US" altLang="zh-CN" sz="2800" b="1" dirty="0">
                <a:latin typeface="+mn-ea"/>
              </a:rPr>
              <a:t>2. </a:t>
            </a:r>
            <a:r>
              <a:rPr kumimoji="1" lang="zh-CN" altLang="en-US" sz="2800" b="1" dirty="0">
                <a:latin typeface="+mn-ea"/>
              </a:rPr>
              <a:t>数据的物理结构</a:t>
            </a:r>
            <a:r>
              <a:rPr kumimoji="1" lang="en-US" altLang="zh-CN" sz="2800" b="1" dirty="0">
                <a:latin typeface="+mn-ea"/>
              </a:rPr>
              <a:t>-----</a:t>
            </a:r>
            <a:r>
              <a:rPr kumimoji="1" lang="zh-CN" altLang="en-US" sz="2800" b="1" dirty="0">
                <a:latin typeface="+mn-ea"/>
              </a:rPr>
              <a:t>从具体实现视图看，是面向计算机的。</a:t>
            </a:r>
          </a:p>
          <a:p>
            <a:pPr marL="342900" indent="-342900" eaLnBrk="1" fontAlgn="auto" hangingPunct="1">
              <a:spcBef>
                <a:spcPct val="20000"/>
              </a:spcBef>
              <a:spcAft>
                <a:spcPts val="0"/>
              </a:spcAft>
              <a:buClr>
                <a:schemeClr val="tx2"/>
              </a:buClr>
              <a:defRPr/>
            </a:pPr>
            <a:r>
              <a:rPr kumimoji="1" lang="en-US" altLang="zh-CN" sz="2800" b="1" dirty="0">
                <a:latin typeface="+mn-ea"/>
              </a:rPr>
              <a:t>3. </a:t>
            </a:r>
            <a:r>
              <a:rPr kumimoji="1" lang="zh-CN" altLang="en-US" sz="2800" b="1" dirty="0">
                <a:latin typeface="+mn-ea"/>
              </a:rPr>
              <a:t>相关的操作及其实现。</a:t>
            </a:r>
          </a:p>
          <a:p>
            <a:pPr marL="342900" indent="-342900" eaLnBrk="1" fontAlgn="auto" hangingPunct="1">
              <a:spcBef>
                <a:spcPct val="20000"/>
              </a:spcBef>
              <a:spcAft>
                <a:spcPts val="0"/>
              </a:spcAft>
              <a:buClr>
                <a:schemeClr val="tx2"/>
              </a:buClr>
              <a:defRPr/>
            </a:pPr>
            <a:endParaRPr kumimoji="1" lang="zh-CN" altLang="en-US" sz="2800" b="1" dirty="0">
              <a:latin typeface="+mn-ea"/>
            </a:endParaRPr>
          </a:p>
          <a:p>
            <a:pPr marL="342900" indent="-342900" eaLnBrk="1" fontAlgn="auto" hangingPunct="1">
              <a:spcBef>
                <a:spcPct val="20000"/>
              </a:spcBef>
              <a:spcAft>
                <a:spcPts val="0"/>
              </a:spcAft>
              <a:buClr>
                <a:schemeClr val="tx2"/>
              </a:buClr>
              <a:defRPr/>
            </a:pPr>
            <a:r>
              <a:rPr kumimoji="1" lang="en-US" altLang="zh-CN" sz="2800" b="1" dirty="0">
                <a:latin typeface="+mn-ea"/>
              </a:rPr>
              <a:t>Example: </a:t>
            </a:r>
          </a:p>
          <a:p>
            <a:pPr marL="342900" indent="-342900" eaLnBrk="1" fontAlgn="auto" hangingPunct="1">
              <a:spcBef>
                <a:spcPct val="20000"/>
              </a:spcBef>
              <a:spcAft>
                <a:spcPts val="0"/>
              </a:spcAft>
              <a:buClr>
                <a:schemeClr val="tx2"/>
              </a:buClr>
              <a:defRPr/>
            </a:pPr>
            <a:r>
              <a:rPr kumimoji="1" lang="en-US" altLang="zh-CN" sz="2800" b="1" dirty="0">
                <a:latin typeface="+mn-ea"/>
              </a:rPr>
              <a:t>    </a:t>
            </a:r>
            <a:r>
              <a:rPr kumimoji="1" lang="zh-CN" altLang="en-US" sz="2800" b="1" dirty="0">
                <a:latin typeface="+mn-ea"/>
              </a:rPr>
              <a:t>学生表：逻辑结构</a:t>
            </a:r>
            <a:r>
              <a:rPr kumimoji="1" lang="en-US" altLang="zh-CN" sz="2800" b="1" dirty="0">
                <a:latin typeface="+mn-ea"/>
              </a:rPr>
              <a:t>-----</a:t>
            </a:r>
            <a:r>
              <a:rPr kumimoji="1" lang="zh-CN" altLang="en-US" sz="2800" b="1" dirty="0">
                <a:latin typeface="+mn-ea"/>
              </a:rPr>
              <a:t>线性表</a:t>
            </a:r>
            <a:endParaRPr kumimoji="1" lang="en-US" altLang="zh-CN" sz="2800" b="1" dirty="0">
              <a:latin typeface="+mn-ea"/>
            </a:endParaRPr>
          </a:p>
          <a:p>
            <a:pPr marL="342900" indent="-342900" eaLnBrk="1" fontAlgn="auto" hangingPunct="1">
              <a:spcBef>
                <a:spcPct val="20000"/>
              </a:spcBef>
              <a:spcAft>
                <a:spcPts val="0"/>
              </a:spcAft>
              <a:buClr>
                <a:schemeClr val="tx2"/>
              </a:buClr>
              <a:defRPr/>
            </a:pPr>
            <a:r>
              <a:rPr kumimoji="1" lang="zh-CN" altLang="en-US" sz="2800" b="1" dirty="0">
                <a:latin typeface="+mn-ea"/>
              </a:rPr>
              <a:t>                    物理结构</a:t>
            </a:r>
            <a:r>
              <a:rPr kumimoji="1" lang="en-US" altLang="zh-CN" sz="2800" b="1" dirty="0">
                <a:latin typeface="+mn-ea"/>
              </a:rPr>
              <a:t>-----</a:t>
            </a:r>
            <a:r>
              <a:rPr kumimoji="1" lang="zh-CN" altLang="en-US" sz="2800" b="1" dirty="0">
                <a:latin typeface="+mn-ea"/>
              </a:rPr>
              <a:t>数组</a:t>
            </a:r>
            <a:r>
              <a:rPr kumimoji="1" lang="en-US" altLang="zh-CN" sz="2800" b="1" dirty="0">
                <a:latin typeface="+mn-ea"/>
              </a:rPr>
              <a:t>,</a:t>
            </a:r>
            <a:r>
              <a:rPr kumimoji="1" lang="zh-CN" altLang="en-US" sz="2800" b="1" dirty="0">
                <a:latin typeface="+mn-ea"/>
              </a:rPr>
              <a:t> 链表</a:t>
            </a:r>
            <a:endParaRPr kumimoji="1" lang="en-US" altLang="zh-CN" sz="2800" b="1" dirty="0">
              <a:latin typeface="+mn-ea"/>
            </a:endParaRPr>
          </a:p>
          <a:p>
            <a:pPr marL="342900" indent="-342900" eaLnBrk="1" fontAlgn="auto" hangingPunct="1">
              <a:spcBef>
                <a:spcPct val="20000"/>
              </a:spcBef>
              <a:spcAft>
                <a:spcPts val="0"/>
              </a:spcAft>
              <a:buClr>
                <a:schemeClr val="tx2"/>
              </a:buClr>
              <a:defRPr/>
            </a:pPr>
            <a:r>
              <a:rPr kumimoji="1" lang="zh-CN" altLang="en-US" sz="2800" b="1" dirty="0">
                <a:latin typeface="+mn-ea"/>
              </a:rPr>
              <a:t>                    操作</a:t>
            </a:r>
            <a:r>
              <a:rPr kumimoji="1" lang="en-US" altLang="zh-CN" sz="2800" b="1" dirty="0">
                <a:latin typeface="+mn-ea"/>
              </a:rPr>
              <a:t>-----</a:t>
            </a:r>
            <a:r>
              <a:rPr kumimoji="1" lang="zh-CN" altLang="en-US" sz="2800" b="1" dirty="0">
                <a:latin typeface="+mn-ea"/>
              </a:rPr>
              <a:t>插入</a:t>
            </a:r>
            <a:r>
              <a:rPr kumimoji="1" lang="en-US" altLang="zh-CN" sz="2800" b="1" dirty="0">
                <a:latin typeface="+mn-ea"/>
              </a:rPr>
              <a:t>,</a:t>
            </a:r>
            <a:r>
              <a:rPr kumimoji="1" lang="zh-CN" altLang="en-US" sz="2800" b="1" dirty="0">
                <a:latin typeface="+mn-ea"/>
              </a:rPr>
              <a:t> 删除</a:t>
            </a:r>
            <a:r>
              <a:rPr kumimoji="1" lang="en-US" altLang="zh-CN" sz="2800" b="1" dirty="0">
                <a:latin typeface="+mn-ea"/>
              </a:rPr>
              <a:t>,</a:t>
            </a:r>
            <a:r>
              <a:rPr kumimoji="1" lang="zh-CN" altLang="en-US" sz="2800" b="1" dirty="0">
                <a:latin typeface="+mn-ea"/>
              </a:rPr>
              <a:t> 查找</a:t>
            </a:r>
          </a:p>
        </p:txBody>
      </p:sp>
      <p:sp>
        <p:nvSpPr>
          <p:cNvPr id="35843" name="Rectangle 2"/>
          <p:cNvSpPr>
            <a:spLocks noGrp="1" noChangeArrowheads="1"/>
          </p:cNvSpPr>
          <p:nvPr/>
        </p:nvSpPr>
        <p:spPr bwMode="auto">
          <a:xfrm>
            <a:off x="571500" y="5334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kumimoji="1" lang="en-US" altLang="zh-CN" sz="3200">
              <a:solidFill>
                <a:schemeClr val="tx2"/>
              </a:solidFill>
              <a:latin typeface="+mn-ea"/>
            </a:endParaRPr>
          </a:p>
        </p:txBody>
      </p:sp>
      <p:sp>
        <p:nvSpPr>
          <p:cNvPr id="35844" name="Rectangle 3"/>
          <p:cNvSpPr>
            <a:spLocks noGrp="1" noChangeArrowheads="1"/>
          </p:cNvSpPr>
          <p:nvPr/>
        </p:nvSpPr>
        <p:spPr bwMode="auto">
          <a:xfrm>
            <a:off x="433388" y="1447800"/>
            <a:ext cx="8001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20000"/>
              </a:spcBef>
              <a:buClr>
                <a:schemeClr val="tx2"/>
              </a:buClr>
            </a:pPr>
            <a:endParaRPr kumimoji="1" lang="zh-CN" altLang="en-US" sz="2400">
              <a:latin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8613" y="290513"/>
            <a:ext cx="8181975" cy="1050925"/>
          </a:xfrm>
        </p:spPr>
        <p:txBody>
          <a:bodyPr>
            <a:normAutofit fontScale="90000"/>
          </a:bodyPr>
          <a:lstStyle/>
          <a:p>
            <a:pPr fontAlgn="auto">
              <a:spcAft>
                <a:spcPts val="0"/>
              </a:spcAft>
              <a:defRPr/>
            </a:pPr>
            <a:r>
              <a:rPr lang="zh-CN" altLang="en-US" dirty="0">
                <a:solidFill>
                  <a:srgbClr val="800000"/>
                </a:solidFill>
                <a:latin typeface="楷体_GB2312" pitchFamily="49" charset="-122"/>
                <a:ea typeface="楷体_GB2312" pitchFamily="49" charset="-122"/>
              </a:rPr>
              <a:t>求解问题过程：</a:t>
            </a:r>
            <a:br>
              <a:rPr lang="zh-CN" altLang="en-US" dirty="0">
                <a:solidFill>
                  <a:srgbClr val="800000"/>
                </a:solidFill>
                <a:latin typeface="楷体_GB2312" pitchFamily="49" charset="-122"/>
                <a:ea typeface="楷体_GB2312" pitchFamily="49" charset="-122"/>
              </a:rPr>
            </a:br>
            <a:endParaRPr lang="zh-CN" altLang="en-US" dirty="0">
              <a:solidFill>
                <a:schemeClr val="tx1">
                  <a:lumMod val="95000"/>
                  <a:lumOff val="5000"/>
                </a:schemeClr>
              </a:solidFill>
            </a:endParaRPr>
          </a:p>
        </p:txBody>
      </p:sp>
      <p:sp>
        <p:nvSpPr>
          <p:cNvPr id="17411" name="Rectangle 3"/>
          <p:cNvSpPr txBox="1">
            <a:spLocks noChangeArrowheads="1"/>
          </p:cNvSpPr>
          <p:nvPr/>
        </p:nvSpPr>
        <p:spPr bwMode="auto">
          <a:xfrm>
            <a:off x="1243013" y="985838"/>
            <a:ext cx="6400800"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5430" indent="-265430">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spcBef>
                <a:spcPts val="250"/>
              </a:spcBef>
              <a:buClr>
                <a:schemeClr val="accent1"/>
              </a:buClr>
              <a:buSzPct val="80000"/>
              <a:buFont typeface="Wingdings" panose="05000000000000000000" pitchFamily="2" charset="2"/>
              <a:buNone/>
            </a:pPr>
            <a:endParaRPr lang="zh-CN" altLang="en-US" sz="2000">
              <a:latin typeface="楷体_GB2312" pitchFamily="49" charset="-122"/>
              <a:ea typeface="楷体_GB2312" pitchFamily="49" charset="-122"/>
            </a:endParaRPr>
          </a:p>
        </p:txBody>
      </p:sp>
      <p:sp>
        <p:nvSpPr>
          <p:cNvPr id="17412" name="Text Box 6"/>
          <p:cNvSpPr txBox="1">
            <a:spLocks noChangeArrowheads="1"/>
          </p:cNvSpPr>
          <p:nvPr/>
        </p:nvSpPr>
        <p:spPr bwMode="auto">
          <a:xfrm>
            <a:off x="3924300" y="1698625"/>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pPr>
            <a:r>
              <a:rPr lang="zh-CN" altLang="en-US" sz="2000" b="1" i="1">
                <a:solidFill>
                  <a:srgbClr val="0000FF"/>
                </a:solidFill>
                <a:latin typeface="Arial" panose="020B0604020202020204" pitchFamily="34" charset="0"/>
              </a:rPr>
              <a:t>分析抽象</a:t>
            </a:r>
            <a:endParaRPr lang="zh-CN" altLang="en-US">
              <a:solidFill>
                <a:srgbClr val="0000FF"/>
              </a:solidFill>
              <a:latin typeface="Arial" panose="020B0604020202020204" pitchFamily="34" charset="0"/>
            </a:endParaRPr>
          </a:p>
        </p:txBody>
      </p:sp>
      <p:sp>
        <p:nvSpPr>
          <p:cNvPr id="17413" name="Text Box 7"/>
          <p:cNvSpPr txBox="1">
            <a:spLocks noChangeArrowheads="1"/>
          </p:cNvSpPr>
          <p:nvPr/>
        </p:nvSpPr>
        <p:spPr bwMode="auto">
          <a:xfrm>
            <a:off x="7861300" y="3084513"/>
            <a:ext cx="1284288"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pPr>
            <a:r>
              <a:rPr lang="zh-CN" altLang="en-US" sz="2000" b="1" i="1">
                <a:solidFill>
                  <a:srgbClr val="0000FF"/>
                </a:solidFill>
                <a:latin typeface="Arial" panose="020B0604020202020204" pitchFamily="34" charset="0"/>
              </a:rPr>
              <a:t>算法分析与设计</a:t>
            </a:r>
            <a:endParaRPr lang="zh-CN" altLang="en-US">
              <a:solidFill>
                <a:srgbClr val="0000FF"/>
              </a:solidFill>
              <a:latin typeface="Arial" panose="020B0604020202020204" pitchFamily="34" charset="0"/>
            </a:endParaRPr>
          </a:p>
        </p:txBody>
      </p:sp>
      <p:sp>
        <p:nvSpPr>
          <p:cNvPr id="17414" name="Text Box 8"/>
          <p:cNvSpPr txBox="1">
            <a:spLocks noChangeArrowheads="1"/>
          </p:cNvSpPr>
          <p:nvPr/>
        </p:nvSpPr>
        <p:spPr bwMode="auto">
          <a:xfrm>
            <a:off x="5935663" y="4603750"/>
            <a:ext cx="1350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pPr>
            <a:r>
              <a:rPr lang="zh-CN" altLang="en-US" sz="2000" b="1" i="1" dirty="0">
                <a:solidFill>
                  <a:srgbClr val="0000FF"/>
                </a:solidFill>
                <a:latin typeface="Arial" panose="020B0604020202020204" pitchFamily="34" charset="0"/>
              </a:rPr>
              <a:t>程序设计</a:t>
            </a:r>
            <a:endParaRPr lang="zh-CN" altLang="en-US" dirty="0">
              <a:solidFill>
                <a:srgbClr val="0000FF"/>
              </a:solidFill>
              <a:latin typeface="Arial" panose="020B0604020202020204" pitchFamily="34" charset="0"/>
            </a:endParaRPr>
          </a:p>
        </p:txBody>
      </p:sp>
      <p:sp>
        <p:nvSpPr>
          <p:cNvPr id="17415" name="Text Box 9"/>
          <p:cNvSpPr txBox="1">
            <a:spLocks noChangeArrowheads="1"/>
          </p:cNvSpPr>
          <p:nvPr/>
        </p:nvSpPr>
        <p:spPr bwMode="auto">
          <a:xfrm>
            <a:off x="3556000" y="4616450"/>
            <a:ext cx="12731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pPr>
            <a:r>
              <a:rPr lang="zh-CN" altLang="en-US" sz="2000" b="1" i="1">
                <a:solidFill>
                  <a:srgbClr val="0000FF"/>
                </a:solidFill>
                <a:latin typeface="Arial" panose="020B0604020202020204" pitchFamily="34" charset="0"/>
              </a:rPr>
              <a:t>测试通过</a:t>
            </a:r>
            <a:endParaRPr lang="zh-CN" altLang="en-US">
              <a:solidFill>
                <a:srgbClr val="0000FF"/>
              </a:solidFill>
              <a:latin typeface="Arial" panose="020B0604020202020204" pitchFamily="34" charset="0"/>
            </a:endParaRPr>
          </a:p>
        </p:txBody>
      </p:sp>
      <p:sp>
        <p:nvSpPr>
          <p:cNvPr id="17416" name="AutoShape 10"/>
          <p:cNvSpPr>
            <a:spLocks noChangeArrowheads="1"/>
          </p:cNvSpPr>
          <p:nvPr/>
        </p:nvSpPr>
        <p:spPr bwMode="auto">
          <a:xfrm>
            <a:off x="4064000" y="2157413"/>
            <a:ext cx="949325" cy="227012"/>
          </a:xfrm>
          <a:prstGeom prst="rightArrow">
            <a:avLst>
              <a:gd name="adj1" fmla="val 50000"/>
              <a:gd name="adj2" fmla="val 158000"/>
            </a:avLst>
          </a:prstGeom>
          <a:solidFill>
            <a:srgbClr val="00FF00"/>
          </a:solidFill>
          <a:ln>
            <a:noFill/>
          </a:ln>
          <a:effectLst>
            <a:outerShdw dist="107763" dir="13500000" algn="ctr" rotWithShape="0">
              <a:srgbClr val="808080"/>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17417" name="AutoShape 12"/>
          <p:cNvSpPr>
            <a:spLocks noChangeArrowheads="1"/>
          </p:cNvSpPr>
          <p:nvPr/>
        </p:nvSpPr>
        <p:spPr bwMode="auto">
          <a:xfrm>
            <a:off x="7613650" y="3116263"/>
            <a:ext cx="304800" cy="990600"/>
          </a:xfrm>
          <a:prstGeom prst="downArrow">
            <a:avLst>
              <a:gd name="adj1" fmla="val 50000"/>
              <a:gd name="adj2" fmla="val 81250"/>
            </a:avLst>
          </a:prstGeom>
          <a:solidFill>
            <a:srgbClr val="00FF00"/>
          </a:solidFill>
          <a:ln>
            <a:noFill/>
          </a:ln>
          <a:effectLst>
            <a:outerShdw dist="107763" dir="13500000" algn="ctr" rotWithShape="0">
              <a:srgbClr val="808080"/>
            </a:outerShdw>
          </a:effectLst>
          <a:extLst>
            <a:ext uri="{91240B29-F687-4F45-9708-019B960494DF}">
              <a14:hiddenLine xmlns:a14="http://schemas.microsoft.com/office/drawing/2010/main" w="12700">
                <a:solidFill>
                  <a:srgbClr val="FFFF00"/>
                </a:solidFill>
                <a:miter lim="800000"/>
                <a:headEnd type="none" w="sm" len="sm"/>
                <a:tailEnd type="none" w="sm" len="sm"/>
              </a14:hiddenLine>
            </a:ext>
          </a:extLst>
        </p:spPr>
        <p:txBody>
          <a:bodyPr vert="eaVert"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17418" name="AutoShape 14"/>
          <p:cNvSpPr>
            <a:spLocks noChangeArrowheads="1"/>
          </p:cNvSpPr>
          <p:nvPr/>
        </p:nvSpPr>
        <p:spPr bwMode="auto">
          <a:xfrm>
            <a:off x="3436938" y="5119688"/>
            <a:ext cx="1219200" cy="228600"/>
          </a:xfrm>
          <a:prstGeom prst="leftArrow">
            <a:avLst>
              <a:gd name="adj1" fmla="val 50000"/>
              <a:gd name="adj2" fmla="val 133333"/>
            </a:avLst>
          </a:prstGeom>
          <a:solidFill>
            <a:srgbClr val="00FF00"/>
          </a:solidFill>
          <a:ln>
            <a:noFill/>
          </a:ln>
          <a:effectLst>
            <a:outerShdw dist="107763" dir="13500000" algn="ctr" rotWithShape="0">
              <a:srgbClr val="808080"/>
            </a:outerShdw>
          </a:effectLst>
          <a:extLst>
            <a:ext uri="{91240B29-F687-4F45-9708-019B960494DF}">
              <a14:hiddenLine xmlns:a14="http://schemas.microsoft.com/office/drawing/2010/main" w="12700">
                <a:solidFill>
                  <a:srgbClr val="FFFF00"/>
                </a:solidFill>
                <a:miter lim="800000"/>
                <a:headEnd type="none" w="sm" len="sm"/>
                <a:tailEnd type="none" w="sm" len="sm"/>
              </a14:hiddenLine>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nvGrpSpPr>
          <p:cNvPr id="3" name="组合 2"/>
          <p:cNvGrpSpPr/>
          <p:nvPr/>
        </p:nvGrpSpPr>
        <p:grpSpPr bwMode="auto">
          <a:xfrm>
            <a:off x="7558088" y="201613"/>
            <a:ext cx="1585912" cy="876300"/>
            <a:chOff x="7558088" y="476250"/>
            <a:chExt cx="1585912" cy="876300"/>
          </a:xfrm>
          <a:effectLst>
            <a:glow rad="63500">
              <a:schemeClr val="accent2">
                <a:satMod val="175000"/>
                <a:alpha val="40000"/>
              </a:schemeClr>
            </a:glow>
            <a:outerShdw blurRad="50800" dist="38100" dir="2700000" algn="tl" rotWithShape="0">
              <a:prstClr val="black">
                <a:alpha val="40000"/>
              </a:prstClr>
            </a:outerShdw>
          </a:effectLst>
        </p:grpSpPr>
        <p:sp>
          <p:nvSpPr>
            <p:cNvPr id="17439" name="AutoShape 20"/>
            <p:cNvSpPr>
              <a:spLocks noChangeArrowheads="1"/>
            </p:cNvSpPr>
            <p:nvPr/>
          </p:nvSpPr>
          <p:spPr bwMode="auto">
            <a:xfrm>
              <a:off x="7580313" y="476250"/>
              <a:ext cx="1285875" cy="876300"/>
            </a:xfrm>
            <a:prstGeom prst="wedgeRoundRectCallout">
              <a:avLst>
                <a:gd name="adj1" fmla="val -36769"/>
                <a:gd name="adj2" fmla="val 83583"/>
                <a:gd name="adj3" fmla="val 16667"/>
              </a:avLst>
            </a:prstGeom>
            <a:solidFill>
              <a:srgbClr val="FFFF99"/>
            </a:solidFill>
            <a:ln>
              <a:noFill/>
            </a:ln>
            <a:effectLst>
              <a:outerShdw dist="107763" dir="13500000" algn="ctr" rotWithShape="0">
                <a:srgbClr val="808080"/>
              </a:outerShdw>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zh-CN">
                <a:latin typeface="Arial" panose="020B0604020202020204" pitchFamily="34" charset="0"/>
              </a:endParaRPr>
            </a:p>
          </p:txBody>
        </p:sp>
        <p:sp>
          <p:nvSpPr>
            <p:cNvPr id="17440" name="Text Box 21"/>
            <p:cNvSpPr txBox="1">
              <a:spLocks noChangeArrowheads="1"/>
            </p:cNvSpPr>
            <p:nvPr/>
          </p:nvSpPr>
          <p:spPr bwMode="auto">
            <a:xfrm>
              <a:off x="7558088" y="557213"/>
              <a:ext cx="1585912"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sz="2000" b="1">
                  <a:solidFill>
                    <a:srgbClr val="660033"/>
                  </a:solidFill>
                  <a:latin typeface="Arial" panose="020B0604020202020204" pitchFamily="34" charset="0"/>
                </a:rPr>
                <a:t>数据类型、逻辑结构</a:t>
              </a:r>
            </a:p>
          </p:txBody>
        </p:sp>
      </p:grpSp>
      <p:sp>
        <p:nvSpPr>
          <p:cNvPr id="28" name="椭圆 27"/>
          <p:cNvSpPr/>
          <p:nvPr/>
        </p:nvSpPr>
        <p:spPr>
          <a:xfrm rot="10800000" flipV="1">
            <a:off x="2694238" y="1265238"/>
            <a:ext cx="1338408" cy="1606033"/>
          </a:xfrm>
          <a:prstGeom prst="ellipse">
            <a:avLst/>
          </a:prstGeom>
          <a:solidFill>
            <a:schemeClr val="accent1">
              <a:alpha val="50000"/>
            </a:schemeClr>
          </a:solidFill>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eaLnBrk="1" fontAlgn="auto" hangingPunct="1">
              <a:spcBef>
                <a:spcPts val="0"/>
              </a:spcBef>
              <a:spcAft>
                <a:spcPts val="0"/>
              </a:spcAft>
              <a:defRPr/>
            </a:pPr>
            <a:r>
              <a:rPr lang="zh-CN" altLang="en-US" sz="2400" dirty="0">
                <a:solidFill>
                  <a:schemeClr val="tx1"/>
                </a:solidFill>
              </a:rPr>
              <a:t>实际问题</a:t>
            </a:r>
          </a:p>
        </p:txBody>
      </p:sp>
      <p:sp>
        <p:nvSpPr>
          <p:cNvPr id="29" name="椭圆 28"/>
          <p:cNvSpPr/>
          <p:nvPr/>
        </p:nvSpPr>
        <p:spPr>
          <a:xfrm rot="10800000" flipV="1">
            <a:off x="4961784" y="1268760"/>
            <a:ext cx="1338408" cy="1606033"/>
          </a:xfrm>
          <a:prstGeom prst="ellipse">
            <a:avLst/>
          </a:prstGeom>
          <a:solidFill>
            <a:schemeClr val="accent1">
              <a:alpha val="50000"/>
            </a:schemeClr>
          </a:solidFill>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eaLnBrk="1" fontAlgn="auto" hangingPunct="1">
              <a:spcBef>
                <a:spcPts val="0"/>
              </a:spcBef>
              <a:spcAft>
                <a:spcPts val="0"/>
              </a:spcAft>
              <a:defRPr/>
            </a:pPr>
            <a:r>
              <a:rPr lang="zh-CN" altLang="en-US" sz="2400" dirty="0">
                <a:solidFill>
                  <a:schemeClr val="tx1"/>
                </a:solidFill>
              </a:rPr>
              <a:t>问题模型</a:t>
            </a:r>
          </a:p>
        </p:txBody>
      </p:sp>
      <p:sp>
        <p:nvSpPr>
          <p:cNvPr id="30" name="椭圆 29"/>
          <p:cNvSpPr/>
          <p:nvPr/>
        </p:nvSpPr>
        <p:spPr>
          <a:xfrm rot="10800000" flipV="1">
            <a:off x="7123112" y="4210308"/>
            <a:ext cx="1338408" cy="1606033"/>
          </a:xfrm>
          <a:prstGeom prst="ellipse">
            <a:avLst/>
          </a:prstGeom>
          <a:solidFill>
            <a:srgbClr val="FF7C80">
              <a:alpha val="50000"/>
            </a:srgbClr>
          </a:solidFill>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eaLnBrk="1" fontAlgn="auto" hangingPunct="1">
              <a:spcBef>
                <a:spcPts val="0"/>
              </a:spcBef>
              <a:spcAft>
                <a:spcPts val="0"/>
              </a:spcAft>
              <a:defRPr/>
            </a:pPr>
            <a:r>
              <a:rPr lang="zh-CN" altLang="en-US" sz="2400" dirty="0">
                <a:solidFill>
                  <a:schemeClr val="tx1"/>
                </a:solidFill>
              </a:rPr>
              <a:t>算法</a:t>
            </a:r>
          </a:p>
        </p:txBody>
      </p:sp>
      <p:sp>
        <p:nvSpPr>
          <p:cNvPr id="31" name="椭圆 30"/>
          <p:cNvSpPr/>
          <p:nvPr/>
        </p:nvSpPr>
        <p:spPr>
          <a:xfrm rot="10800000" flipV="1">
            <a:off x="4655832" y="4243549"/>
            <a:ext cx="1338408" cy="1606033"/>
          </a:xfrm>
          <a:prstGeom prst="ellipse">
            <a:avLst/>
          </a:prstGeom>
          <a:solidFill>
            <a:schemeClr val="accent1">
              <a:alpha val="50000"/>
            </a:schemeClr>
          </a:solidFill>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eaLnBrk="1" fontAlgn="auto" hangingPunct="1">
              <a:spcBef>
                <a:spcPts val="0"/>
              </a:spcBef>
              <a:spcAft>
                <a:spcPts val="0"/>
              </a:spcAft>
              <a:defRPr/>
            </a:pPr>
            <a:r>
              <a:rPr lang="zh-CN" altLang="en-US" sz="2400" dirty="0">
                <a:solidFill>
                  <a:schemeClr val="tx1"/>
                </a:solidFill>
              </a:rPr>
              <a:t>程序</a:t>
            </a:r>
          </a:p>
        </p:txBody>
      </p:sp>
      <p:sp>
        <p:nvSpPr>
          <p:cNvPr id="33" name="椭圆 32"/>
          <p:cNvSpPr/>
          <p:nvPr/>
        </p:nvSpPr>
        <p:spPr>
          <a:xfrm rot="10800000" flipV="1">
            <a:off x="2248286" y="4349807"/>
            <a:ext cx="1338408" cy="1606033"/>
          </a:xfrm>
          <a:prstGeom prst="ellipse">
            <a:avLst/>
          </a:prstGeom>
          <a:solidFill>
            <a:schemeClr val="accent1">
              <a:alpha val="50000"/>
            </a:schemeClr>
          </a:solidFill>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eaLnBrk="1" fontAlgn="auto" hangingPunct="1">
              <a:spcBef>
                <a:spcPts val="0"/>
              </a:spcBef>
              <a:spcAft>
                <a:spcPts val="0"/>
              </a:spcAft>
              <a:defRPr/>
            </a:pPr>
            <a:r>
              <a:rPr lang="zh-CN" altLang="en-US" sz="2400" dirty="0">
                <a:solidFill>
                  <a:schemeClr val="tx1"/>
                </a:solidFill>
              </a:rPr>
              <a:t>结果输出</a:t>
            </a:r>
          </a:p>
        </p:txBody>
      </p:sp>
      <p:pic>
        <p:nvPicPr>
          <p:cNvPr id="17425" name="Picture 2" descr="C:\Program Files\Microsoft Office\MEDIA\CAGCAT10\j0292020.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138" y="1309688"/>
            <a:ext cx="1368425"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6" name="AutoShape 14"/>
          <p:cNvSpPr>
            <a:spLocks noChangeArrowheads="1"/>
          </p:cNvSpPr>
          <p:nvPr/>
        </p:nvSpPr>
        <p:spPr bwMode="auto">
          <a:xfrm>
            <a:off x="5853113" y="5124450"/>
            <a:ext cx="1219200" cy="228600"/>
          </a:xfrm>
          <a:prstGeom prst="leftArrow">
            <a:avLst>
              <a:gd name="adj1" fmla="val 50000"/>
              <a:gd name="adj2" fmla="val 133333"/>
            </a:avLst>
          </a:prstGeom>
          <a:solidFill>
            <a:srgbClr val="00FF00"/>
          </a:solidFill>
          <a:ln>
            <a:noFill/>
          </a:ln>
          <a:effectLst>
            <a:outerShdw dist="107763" dir="13500000" algn="ctr" rotWithShape="0">
              <a:srgbClr val="808080"/>
            </a:outerShdw>
          </a:effectLst>
          <a:extLst>
            <a:ext uri="{91240B29-F687-4F45-9708-019B960494DF}">
              <a14:hiddenLine xmlns:a14="http://schemas.microsoft.com/office/drawing/2010/main" w="12700">
                <a:solidFill>
                  <a:srgbClr val="FFFF00"/>
                </a:solidFill>
                <a:miter lim="800000"/>
                <a:headEnd type="none" w="sm" len="sm"/>
                <a:tailEnd type="none" w="sm" len="sm"/>
              </a14:hiddenLine>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17427" name="AutoShape 10"/>
          <p:cNvSpPr>
            <a:spLocks noChangeArrowheads="1"/>
          </p:cNvSpPr>
          <p:nvPr/>
        </p:nvSpPr>
        <p:spPr bwMode="auto">
          <a:xfrm>
            <a:off x="1677988" y="2135188"/>
            <a:ext cx="1023937" cy="244475"/>
          </a:xfrm>
          <a:prstGeom prst="rightArrow">
            <a:avLst>
              <a:gd name="adj1" fmla="val 50000"/>
              <a:gd name="adj2" fmla="val 158206"/>
            </a:avLst>
          </a:prstGeom>
          <a:solidFill>
            <a:srgbClr val="00FF00"/>
          </a:solidFill>
          <a:ln>
            <a:noFill/>
          </a:ln>
          <a:effectLst>
            <a:outerShdw dist="107763" dir="13500000" algn="ctr" rotWithShape="0">
              <a:srgbClr val="808080"/>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nvGrpSpPr>
          <p:cNvPr id="4" name="组合 3"/>
          <p:cNvGrpSpPr/>
          <p:nvPr/>
        </p:nvGrpSpPr>
        <p:grpSpPr bwMode="auto">
          <a:xfrm>
            <a:off x="6069587" y="3811507"/>
            <a:ext cx="1338409" cy="670086"/>
            <a:chOff x="7538891" y="4108450"/>
            <a:chExt cx="1338409" cy="876300"/>
          </a:xfrm>
          <a:effectLst>
            <a:glow rad="63500">
              <a:schemeClr val="accent2">
                <a:satMod val="175000"/>
                <a:alpha val="40000"/>
              </a:schemeClr>
            </a:glow>
            <a:outerShdw blurRad="50800" dist="38100" algn="l" rotWithShape="0">
              <a:prstClr val="black">
                <a:alpha val="40000"/>
              </a:prstClr>
            </a:outerShdw>
          </a:effectLst>
        </p:grpSpPr>
        <p:sp>
          <p:nvSpPr>
            <p:cNvPr id="17437" name="AutoShape 20"/>
            <p:cNvSpPr>
              <a:spLocks noChangeArrowheads="1"/>
            </p:cNvSpPr>
            <p:nvPr/>
          </p:nvSpPr>
          <p:spPr bwMode="auto">
            <a:xfrm>
              <a:off x="7593013" y="4108450"/>
              <a:ext cx="1284287" cy="876300"/>
            </a:xfrm>
            <a:prstGeom prst="wedgeRoundRectCallout">
              <a:avLst>
                <a:gd name="adj1" fmla="val 54634"/>
                <a:gd name="adj2" fmla="val 72681"/>
                <a:gd name="adj3" fmla="val 16667"/>
              </a:avLst>
            </a:prstGeom>
            <a:solidFill>
              <a:srgbClr val="FFFF99"/>
            </a:solidFill>
            <a:ln>
              <a:noFill/>
            </a:ln>
            <a:effectLst>
              <a:outerShdw dist="107763" dir="13500000" algn="ctr" rotWithShape="0">
                <a:srgbClr val="808080"/>
              </a:outerShdw>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zh-CN">
                <a:latin typeface="Arial" panose="020B0604020202020204" pitchFamily="34" charset="0"/>
              </a:endParaRPr>
            </a:p>
          </p:txBody>
        </p:sp>
        <p:sp>
          <p:nvSpPr>
            <p:cNvPr id="17438" name="Text Box 23"/>
            <p:cNvSpPr txBox="1">
              <a:spLocks noChangeArrowheads="1"/>
            </p:cNvSpPr>
            <p:nvPr/>
          </p:nvSpPr>
          <p:spPr bwMode="auto">
            <a:xfrm>
              <a:off x="7538891" y="4138613"/>
              <a:ext cx="1338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sz="2000" b="1" dirty="0">
                  <a:solidFill>
                    <a:srgbClr val="660033"/>
                  </a:solidFill>
                  <a:latin typeface="Arial" panose="020B0604020202020204" pitchFamily="34" charset="0"/>
                </a:rPr>
                <a:t>逻辑运算</a:t>
              </a:r>
            </a:p>
          </p:txBody>
        </p:sp>
      </p:grpSp>
      <p:grpSp>
        <p:nvGrpSpPr>
          <p:cNvPr id="5" name="组合 4"/>
          <p:cNvGrpSpPr/>
          <p:nvPr/>
        </p:nvGrpSpPr>
        <p:grpSpPr bwMode="auto">
          <a:xfrm>
            <a:off x="5529263" y="5559425"/>
            <a:ext cx="1684337" cy="938213"/>
            <a:chOff x="5167313" y="5561013"/>
            <a:chExt cx="1683902" cy="938212"/>
          </a:xfrm>
          <a:effectLst>
            <a:glow rad="63500">
              <a:schemeClr val="accent2">
                <a:satMod val="175000"/>
                <a:alpha val="40000"/>
              </a:schemeClr>
            </a:glow>
            <a:outerShdw blurRad="50800" dist="38100" algn="l" rotWithShape="0">
              <a:prstClr val="black">
                <a:alpha val="40000"/>
              </a:prstClr>
            </a:outerShdw>
          </a:effectLst>
        </p:grpSpPr>
        <p:sp>
          <p:nvSpPr>
            <p:cNvPr id="17434" name="Text Box 11"/>
            <p:cNvSpPr txBox="1">
              <a:spLocks noChangeArrowheads="1"/>
            </p:cNvSpPr>
            <p:nvPr/>
          </p:nvSpPr>
          <p:spPr bwMode="auto">
            <a:xfrm>
              <a:off x="5870575" y="5561013"/>
              <a:ext cx="184150" cy="73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en-US" altLang="zh-CN">
                <a:solidFill>
                  <a:srgbClr val="800000"/>
                </a:solidFill>
                <a:latin typeface="楷体_GB2312" pitchFamily="49" charset="-122"/>
                <a:ea typeface="楷体_GB2312" pitchFamily="49" charset="-122"/>
              </a:endParaRPr>
            </a:p>
            <a:p>
              <a:pPr eaLnBrk="1" hangingPunct="1"/>
              <a:endParaRPr lang="en-US" altLang="zh-CN">
                <a:latin typeface="Arial" panose="020B0604020202020204" pitchFamily="34" charset="0"/>
              </a:endParaRPr>
            </a:p>
          </p:txBody>
        </p:sp>
        <p:sp>
          <p:nvSpPr>
            <p:cNvPr id="17435" name="AutoShape 20"/>
            <p:cNvSpPr>
              <a:spLocks noChangeArrowheads="1"/>
            </p:cNvSpPr>
            <p:nvPr/>
          </p:nvSpPr>
          <p:spPr bwMode="auto">
            <a:xfrm>
              <a:off x="5167313" y="5622925"/>
              <a:ext cx="1284287" cy="876300"/>
            </a:xfrm>
            <a:prstGeom prst="wedgeRoundRectCallout">
              <a:avLst>
                <a:gd name="adj1" fmla="val -45190"/>
                <a:gd name="adj2" fmla="val -70250"/>
                <a:gd name="adj3" fmla="val 16667"/>
              </a:avLst>
            </a:prstGeom>
            <a:solidFill>
              <a:srgbClr val="FFFF99"/>
            </a:solidFill>
            <a:ln>
              <a:noFill/>
            </a:ln>
            <a:effectLst>
              <a:outerShdw dist="88900" dir="21539981" algn="ctr" rotWithShape="0">
                <a:srgbClr val="808080"/>
              </a:outerShdw>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zh-CN">
                <a:latin typeface="Arial" panose="020B0604020202020204" pitchFamily="34" charset="0"/>
              </a:endParaRPr>
            </a:p>
          </p:txBody>
        </p:sp>
        <p:sp>
          <p:nvSpPr>
            <p:cNvPr id="17436" name="Text Box 25"/>
            <p:cNvSpPr txBox="1">
              <a:spLocks noChangeArrowheads="1"/>
            </p:cNvSpPr>
            <p:nvPr/>
          </p:nvSpPr>
          <p:spPr bwMode="auto">
            <a:xfrm>
              <a:off x="5246253" y="5769302"/>
              <a:ext cx="1604962"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sz="2000" b="1">
                  <a:solidFill>
                    <a:srgbClr val="660033"/>
                  </a:solidFill>
                  <a:latin typeface="Arial" panose="020B0604020202020204" pitchFamily="34" charset="0"/>
                </a:rPr>
                <a:t>物理结构、运算实现</a:t>
              </a:r>
            </a:p>
          </p:txBody>
        </p:sp>
      </p:grpSp>
      <p:sp>
        <p:nvSpPr>
          <p:cNvPr id="34" name="直角上箭头 33"/>
          <p:cNvSpPr/>
          <p:nvPr/>
        </p:nvSpPr>
        <p:spPr>
          <a:xfrm rot="10800000" flipV="1">
            <a:off x="1187450" y="3602038"/>
            <a:ext cx="777875" cy="1746250"/>
          </a:xfrm>
          <a:prstGeom prst="bentUpArrow">
            <a:avLst>
              <a:gd name="adj1" fmla="val 10974"/>
              <a:gd name="adj2" fmla="val 25000"/>
              <a:gd name="adj3" fmla="val 25000"/>
            </a:avLst>
          </a:prstGeom>
          <a:solidFill>
            <a:srgbClr val="00FF00"/>
          </a:solidFill>
          <a:ln>
            <a:noFill/>
          </a:ln>
          <a:effectLst>
            <a:outerShdw dist="107763" dir="13500000" algn="ctr" rotWithShape="0">
              <a:srgbClr val="808080"/>
            </a:outerShdw>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17431" name="AutoShape 10"/>
          <p:cNvSpPr>
            <a:spLocks noChangeArrowheads="1"/>
          </p:cNvSpPr>
          <p:nvPr/>
        </p:nvSpPr>
        <p:spPr bwMode="auto">
          <a:xfrm>
            <a:off x="6300788" y="2095500"/>
            <a:ext cx="949325" cy="227013"/>
          </a:xfrm>
          <a:prstGeom prst="rightArrow">
            <a:avLst>
              <a:gd name="adj1" fmla="val 50000"/>
              <a:gd name="adj2" fmla="val 157999"/>
            </a:avLst>
          </a:prstGeom>
          <a:solidFill>
            <a:srgbClr val="00FF00"/>
          </a:solidFill>
          <a:ln>
            <a:noFill/>
          </a:ln>
          <a:effectLst>
            <a:outerShdw dist="107763" dir="13500000" algn="ctr" rotWithShape="0">
              <a:srgbClr val="808080"/>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5" name="椭圆 34"/>
          <p:cNvSpPr/>
          <p:nvPr/>
        </p:nvSpPr>
        <p:spPr>
          <a:xfrm rot="10800000" flipV="1">
            <a:off x="7097524" y="1246705"/>
            <a:ext cx="1338408" cy="1606033"/>
          </a:xfrm>
          <a:prstGeom prst="ellipse">
            <a:avLst/>
          </a:prstGeom>
          <a:solidFill>
            <a:srgbClr val="FF7C80">
              <a:alpha val="50000"/>
            </a:srgbClr>
          </a:solidFill>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eaLnBrk="1" fontAlgn="auto" hangingPunct="1">
              <a:spcBef>
                <a:spcPts val="0"/>
              </a:spcBef>
              <a:spcAft>
                <a:spcPts val="0"/>
              </a:spcAft>
              <a:defRPr/>
            </a:pPr>
            <a:r>
              <a:rPr lang="zh-CN" altLang="en-US" sz="2400" dirty="0">
                <a:solidFill>
                  <a:schemeClr val="tx1"/>
                </a:solidFill>
              </a:rPr>
              <a:t>数据结构</a:t>
            </a:r>
          </a:p>
        </p:txBody>
      </p:sp>
      <p:sp>
        <p:nvSpPr>
          <p:cNvPr id="17433" name="Text Box 6"/>
          <p:cNvSpPr txBox="1">
            <a:spLocks noChangeArrowheads="1"/>
          </p:cNvSpPr>
          <p:nvPr/>
        </p:nvSpPr>
        <p:spPr bwMode="auto">
          <a:xfrm>
            <a:off x="6107113" y="161925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pPr>
            <a:r>
              <a:rPr lang="zh-CN" altLang="en-US" sz="2000" b="1" i="1">
                <a:solidFill>
                  <a:srgbClr val="0000FF"/>
                </a:solidFill>
                <a:latin typeface="Arial" panose="020B0604020202020204" pitchFamily="34" charset="0"/>
              </a:rPr>
              <a:t>数据分析</a:t>
            </a:r>
            <a:endParaRPr lang="zh-CN" altLang="en-US">
              <a:solidFill>
                <a:srgbClr val="0000FF"/>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430213" y="717550"/>
            <a:ext cx="8713787"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623" tIns="44517" rIns="90623" bIns="44517">
            <a:spAutoFit/>
          </a:bodyPr>
          <a:lstStyle/>
          <a:p>
            <a:pPr eaLnBrk="1" fontAlgn="auto" hangingPunct="1">
              <a:spcBef>
                <a:spcPts val="0"/>
              </a:spcBef>
              <a:spcAft>
                <a:spcPts val="0"/>
              </a:spcAft>
              <a:buClr>
                <a:schemeClr val="tx1"/>
              </a:buClr>
              <a:buSzPct val="100000"/>
              <a:defRPr/>
            </a:pPr>
            <a:r>
              <a:rPr lang="zh-CN" altLang="en-US" sz="3600" b="1" dirty="0">
                <a:solidFill>
                  <a:srgbClr val="CC3300"/>
                </a:solidFill>
                <a:effectLst>
                  <a:outerShdw blurRad="38100" dist="38100" dir="2700000" algn="tl">
                    <a:srgbClr val="C0C0C0"/>
                  </a:outerShdw>
                </a:effectLst>
                <a:latin typeface="+mn-lt"/>
              </a:rPr>
              <a:t>例子：约瑟夫问题 </a:t>
            </a:r>
            <a:r>
              <a:rPr lang="zh-CN" altLang="en-US" sz="3600" b="1" dirty="0">
                <a:solidFill>
                  <a:srgbClr val="0000CC"/>
                </a:solidFill>
                <a:effectLst>
                  <a:outerShdw blurRad="38100" dist="38100" dir="2700000" algn="tl">
                    <a:srgbClr val="C0C0C0"/>
                  </a:outerShdw>
                </a:effectLst>
                <a:latin typeface="+mn-lt"/>
              </a:rPr>
              <a:t>（例：</a:t>
            </a:r>
            <a:r>
              <a:rPr kumimoji="1" lang="en-US" altLang="zh-CN" sz="3600" b="1" i="1" dirty="0">
                <a:solidFill>
                  <a:srgbClr val="0000CC"/>
                </a:solidFill>
                <a:effectLst>
                  <a:outerShdw blurRad="38100" dist="38100" dir="2700000" algn="tl">
                    <a:srgbClr val="C0C0C0"/>
                  </a:outerShdw>
                </a:effectLst>
                <a:latin typeface="+mn-lt"/>
              </a:rPr>
              <a:t>n </a:t>
            </a:r>
            <a:r>
              <a:rPr kumimoji="1" lang="en-US" altLang="zh-CN" sz="3600" b="1" dirty="0">
                <a:solidFill>
                  <a:srgbClr val="0000CC"/>
                </a:solidFill>
                <a:effectLst>
                  <a:outerShdw blurRad="38100" dist="38100" dir="2700000" algn="tl">
                    <a:srgbClr val="C0C0C0"/>
                  </a:outerShdw>
                </a:effectLst>
                <a:latin typeface="+mn-lt"/>
              </a:rPr>
              <a:t>= 8   </a:t>
            </a:r>
            <a:r>
              <a:rPr kumimoji="1" lang="en-US" altLang="zh-CN" sz="3600" b="1" i="1" dirty="0">
                <a:solidFill>
                  <a:srgbClr val="0000CC"/>
                </a:solidFill>
                <a:effectLst>
                  <a:outerShdw blurRad="38100" dist="38100" dir="2700000" algn="tl">
                    <a:srgbClr val="C0C0C0"/>
                  </a:outerShdw>
                </a:effectLst>
                <a:latin typeface="+mn-lt"/>
              </a:rPr>
              <a:t>m</a:t>
            </a:r>
            <a:r>
              <a:rPr kumimoji="1" lang="en-US" altLang="zh-CN" sz="3600" b="1" dirty="0">
                <a:solidFill>
                  <a:srgbClr val="0000CC"/>
                </a:solidFill>
                <a:effectLst>
                  <a:outerShdw blurRad="38100" dist="38100" dir="2700000" algn="tl">
                    <a:srgbClr val="C0C0C0"/>
                  </a:outerShdw>
                </a:effectLst>
                <a:latin typeface="+mn-lt"/>
              </a:rPr>
              <a:t> = 3</a:t>
            </a:r>
            <a:r>
              <a:rPr lang="zh-CN" altLang="en-US" sz="3600" b="1" dirty="0">
                <a:solidFill>
                  <a:srgbClr val="0000CC"/>
                </a:solidFill>
                <a:effectLst>
                  <a:outerShdw blurRad="38100" dist="38100" dir="2700000" algn="tl">
                    <a:srgbClr val="C0C0C0"/>
                  </a:outerShdw>
                </a:effectLst>
                <a:latin typeface="+mn-lt"/>
              </a:rPr>
              <a:t>）</a:t>
            </a:r>
          </a:p>
        </p:txBody>
      </p:sp>
      <p:pic>
        <p:nvPicPr>
          <p:cNvPr id="36867" name="Picture 4"/>
          <p:cNvPicPr>
            <a:picLocks noChangeAspect="1" noChangeArrowheads="1"/>
          </p:cNvPicPr>
          <p:nvPr/>
        </p:nvPicPr>
        <p:blipFill>
          <a:blip r:embed="rId2">
            <a:extLst>
              <a:ext uri="{28A0092B-C50C-407E-A947-70E740481C1C}">
                <a14:useLocalDpi xmlns:a14="http://schemas.microsoft.com/office/drawing/2010/main" val="0"/>
              </a:ext>
            </a:extLst>
          </a:blip>
          <a:srcRect r="54634"/>
          <a:stretch>
            <a:fillRect/>
          </a:stretch>
        </p:blipFill>
        <p:spPr bwMode="auto">
          <a:xfrm>
            <a:off x="827584" y="1557338"/>
            <a:ext cx="70866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5"/>
          <p:cNvPicPr>
            <a:picLocks noChangeAspect="1" noChangeArrowheads="1"/>
          </p:cNvPicPr>
          <p:nvPr/>
        </p:nvPicPr>
        <p:blipFill>
          <a:blip r:embed="rId2">
            <a:extLst>
              <a:ext uri="{28A0092B-C50C-407E-A947-70E740481C1C}">
                <a14:useLocalDpi xmlns:a14="http://schemas.microsoft.com/office/drawing/2010/main" val="0"/>
              </a:ext>
            </a:extLst>
          </a:blip>
          <a:srcRect l="45366"/>
          <a:stretch>
            <a:fillRect/>
          </a:stretch>
        </p:blipFill>
        <p:spPr bwMode="auto">
          <a:xfrm>
            <a:off x="304800" y="3690938"/>
            <a:ext cx="85344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
          <p:cNvSpPr>
            <a:spLocks noChangeArrowheads="1"/>
          </p:cNvSpPr>
          <p:nvPr/>
        </p:nvSpPr>
        <p:spPr bwMode="auto">
          <a:xfrm>
            <a:off x="289449" y="404664"/>
            <a:ext cx="8280400" cy="6052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marL="0" indent="0" eaLnBrk="1" hangingPunct="1">
              <a:lnSpc>
                <a:spcPct val="90000"/>
              </a:lnSpc>
              <a:buClr>
                <a:schemeClr val="accent1"/>
              </a:buClr>
              <a:buSzPct val="70000"/>
            </a:pPr>
            <a:r>
              <a:rPr lang="zh-CN" altLang="en-US" sz="3600" b="1" dirty="0">
                <a:solidFill>
                  <a:srgbClr val="0000FF"/>
                </a:solidFill>
                <a:effectLst>
                  <a:outerShdw blurRad="38100" dist="38100" dir="2700000" algn="tl">
                    <a:srgbClr val="000000">
                      <a:alpha val="43137"/>
                    </a:srgbClr>
                  </a:outerShdw>
                </a:effectLst>
                <a:latin typeface="+mn-ea"/>
              </a:rPr>
              <a:t> 问题的三个要素：</a:t>
            </a:r>
            <a:endParaRPr lang="en-US" altLang="zh-CN" sz="3600" b="1" dirty="0">
              <a:solidFill>
                <a:srgbClr val="0000FF"/>
              </a:solidFill>
              <a:effectLst>
                <a:outerShdw blurRad="38100" dist="38100" dir="2700000" algn="tl">
                  <a:srgbClr val="000000">
                    <a:alpha val="43137"/>
                  </a:srgbClr>
                </a:outerShdw>
              </a:effectLst>
              <a:latin typeface="+mn-ea"/>
            </a:endParaRPr>
          </a:p>
          <a:p>
            <a:pPr marL="0" indent="0" eaLnBrk="1" hangingPunct="1">
              <a:lnSpc>
                <a:spcPct val="90000"/>
              </a:lnSpc>
              <a:buClr>
                <a:schemeClr val="accent1"/>
              </a:buClr>
              <a:buSzPct val="70000"/>
            </a:pPr>
            <a:endParaRPr lang="en-US" altLang="zh-CN" sz="3600" b="1" dirty="0">
              <a:solidFill>
                <a:srgbClr val="0000FF"/>
              </a:solidFill>
              <a:latin typeface="Arial Unicode MS" panose="020B0604020202020204" pitchFamily="34" charset="-122"/>
              <a:ea typeface="Arial Unicode MS" panose="020B0604020202020204" pitchFamily="34" charset="-122"/>
            </a:endParaRPr>
          </a:p>
          <a:p>
            <a:pPr marL="0" indent="0" eaLnBrk="1" hangingPunct="1">
              <a:lnSpc>
                <a:spcPts val="4320"/>
              </a:lnSpc>
              <a:buClr>
                <a:schemeClr val="accent1"/>
              </a:buClr>
              <a:buSzPct val="70000"/>
            </a:pPr>
            <a:r>
              <a:rPr lang="zh-CN" altLang="en-US" sz="3600" b="1" dirty="0">
                <a:solidFill>
                  <a:srgbClr val="0000FF"/>
                </a:solidFill>
                <a:latin typeface="楷体" panose="02010609060101010101" pitchFamily="49" charset="-122"/>
                <a:ea typeface="楷体" panose="02010609060101010101" pitchFamily="49" charset="-122"/>
              </a:rPr>
              <a:t>  </a:t>
            </a:r>
            <a:r>
              <a:rPr lang="en-US" altLang="zh-CN" sz="3600" b="1" dirty="0">
                <a:latin typeface="楷体" panose="02010609060101010101" pitchFamily="49" charset="-122"/>
                <a:ea typeface="楷体" panose="02010609060101010101" pitchFamily="49" charset="-122"/>
              </a:rPr>
              <a:t>-</a:t>
            </a:r>
            <a:r>
              <a:rPr lang="zh-CN" altLang="en-US" sz="3600" b="1" dirty="0">
                <a:latin typeface="楷体" panose="02010609060101010101" pitchFamily="49" charset="-122"/>
                <a:ea typeface="楷体" panose="02010609060101010101" pitchFamily="49" charset="-122"/>
              </a:rPr>
              <a:t>数据的逻辑结构</a:t>
            </a:r>
            <a:r>
              <a:rPr kumimoji="1" lang="zh-CN" altLang="en-US" sz="3600" b="1" dirty="0">
                <a:solidFill>
                  <a:srgbClr val="0000FF"/>
                </a:solidFill>
                <a:effectLst>
                  <a:outerShdw blurRad="38100" dist="38100" dir="2700000" algn="tl">
                    <a:srgbClr val="C0C0C0"/>
                  </a:outerShdw>
                </a:effectLst>
                <a:latin typeface="Times New Roman" panose="02020603050405020304" charset="0"/>
              </a:rPr>
              <a:t>：环形表结构</a:t>
            </a:r>
            <a:endParaRPr lang="en-US" altLang="zh-CN" sz="3600" b="1" dirty="0">
              <a:latin typeface="楷体" panose="02010609060101010101" pitchFamily="49" charset="-122"/>
              <a:ea typeface="楷体" panose="02010609060101010101" pitchFamily="49" charset="-122"/>
            </a:endParaRPr>
          </a:p>
          <a:p>
            <a:pPr marL="0" indent="0" eaLnBrk="1" hangingPunct="1">
              <a:lnSpc>
                <a:spcPts val="4320"/>
              </a:lnSpc>
              <a:buClr>
                <a:schemeClr val="accent1"/>
              </a:buClr>
              <a:buSzPct val="70000"/>
            </a:pPr>
            <a:r>
              <a:rPr lang="zh-CN" altLang="en-US" sz="3600" b="1" dirty="0">
                <a:latin typeface="楷体" panose="02010609060101010101" pitchFamily="49" charset="-122"/>
                <a:ea typeface="楷体" panose="02010609060101010101" pitchFamily="49" charset="-122"/>
              </a:rPr>
              <a:t>  </a:t>
            </a:r>
            <a:r>
              <a:rPr lang="en-US" altLang="zh-CN" sz="3600" b="1" dirty="0">
                <a:latin typeface="楷体" panose="02010609060101010101" pitchFamily="49" charset="-122"/>
                <a:ea typeface="楷体" panose="02010609060101010101" pitchFamily="49" charset="-122"/>
              </a:rPr>
              <a:t>-</a:t>
            </a:r>
            <a:r>
              <a:rPr lang="zh-CN" altLang="en-US" sz="3600" b="1" dirty="0">
                <a:latin typeface="楷体" panose="02010609060101010101" pitchFamily="49" charset="-122"/>
                <a:ea typeface="楷体" panose="02010609060101010101" pitchFamily="49" charset="-122"/>
              </a:rPr>
              <a:t>数据的存储结构</a:t>
            </a:r>
            <a:r>
              <a:rPr kumimoji="1" lang="zh-CN" altLang="en-US" sz="3600" b="1" dirty="0">
                <a:solidFill>
                  <a:srgbClr val="0000FF"/>
                </a:solidFill>
                <a:effectLst>
                  <a:outerShdw blurRad="38100" dist="38100" dir="2700000" algn="tl">
                    <a:srgbClr val="C0C0C0"/>
                  </a:outerShdw>
                </a:effectLst>
                <a:latin typeface="Times New Roman" panose="02020603050405020304" charset="0"/>
              </a:rPr>
              <a:t>： 数组实现 </a:t>
            </a:r>
            <a:r>
              <a:rPr kumimoji="1" lang="en-US" altLang="zh-CN" sz="3600" b="1" dirty="0">
                <a:solidFill>
                  <a:srgbClr val="0000FF"/>
                </a:solidFill>
                <a:effectLst>
                  <a:outerShdw blurRad="38100" dist="38100" dir="2700000" algn="tl">
                    <a:srgbClr val="C0C0C0"/>
                  </a:outerShdw>
                </a:effectLst>
                <a:latin typeface="Times New Roman" panose="02020603050405020304" charset="0"/>
              </a:rPr>
              <a:t>/ </a:t>
            </a:r>
            <a:r>
              <a:rPr kumimoji="1" lang="zh-CN" altLang="en-US" sz="3600" b="1" dirty="0">
                <a:solidFill>
                  <a:srgbClr val="0000FF"/>
                </a:solidFill>
                <a:effectLst>
                  <a:outerShdw blurRad="38100" dist="38100" dir="2700000" algn="tl">
                    <a:srgbClr val="C0C0C0"/>
                  </a:outerShdw>
                </a:effectLst>
                <a:latin typeface="Times New Roman" panose="02020603050405020304" charset="0"/>
              </a:rPr>
              <a:t>链表实现</a:t>
            </a:r>
            <a:endParaRPr lang="en-US" altLang="zh-CN" sz="3600" b="1" dirty="0">
              <a:latin typeface="楷体" panose="02010609060101010101" pitchFamily="49" charset="-122"/>
              <a:ea typeface="楷体" panose="02010609060101010101" pitchFamily="49" charset="-122"/>
            </a:endParaRPr>
          </a:p>
          <a:p>
            <a:pPr marL="0" indent="0" eaLnBrk="1" hangingPunct="1">
              <a:lnSpc>
                <a:spcPts val="4320"/>
              </a:lnSpc>
              <a:buClr>
                <a:schemeClr val="accent1"/>
              </a:buClr>
              <a:buSzPct val="70000"/>
            </a:pPr>
            <a:r>
              <a:rPr lang="zh-CN" altLang="en-US" sz="3600" b="1" dirty="0">
                <a:latin typeface="楷体" panose="02010609060101010101" pitchFamily="49" charset="-122"/>
                <a:ea typeface="楷体" panose="02010609060101010101" pitchFamily="49" charset="-122"/>
              </a:rPr>
              <a:t>  </a:t>
            </a:r>
            <a:endParaRPr lang="en-US" altLang="zh-CN" sz="3600" b="1" dirty="0">
              <a:latin typeface="楷体" panose="02010609060101010101" pitchFamily="49" charset="-122"/>
              <a:ea typeface="楷体" panose="02010609060101010101" pitchFamily="49" charset="-122"/>
            </a:endParaRPr>
          </a:p>
          <a:p>
            <a:pPr marL="0" indent="0" eaLnBrk="1" hangingPunct="1">
              <a:lnSpc>
                <a:spcPts val="4320"/>
              </a:lnSpc>
              <a:buClr>
                <a:schemeClr val="accent1"/>
              </a:buClr>
              <a:buSzPct val="70000"/>
            </a:pPr>
            <a:endParaRPr lang="en-US" altLang="zh-CN" sz="3600" b="1" dirty="0">
              <a:latin typeface="楷体" panose="02010609060101010101" pitchFamily="49" charset="-122"/>
              <a:ea typeface="楷体" panose="02010609060101010101" pitchFamily="49" charset="-122"/>
            </a:endParaRPr>
          </a:p>
          <a:p>
            <a:pPr marL="0" indent="0" eaLnBrk="1" hangingPunct="1">
              <a:lnSpc>
                <a:spcPts val="4320"/>
              </a:lnSpc>
              <a:buClr>
                <a:schemeClr val="accent1"/>
              </a:buClr>
              <a:buSzPct val="70000"/>
            </a:pPr>
            <a:endParaRPr lang="en-US" altLang="zh-CN" sz="3600" b="1" dirty="0">
              <a:latin typeface="楷体" panose="02010609060101010101" pitchFamily="49" charset="-122"/>
              <a:ea typeface="楷体" panose="02010609060101010101" pitchFamily="49" charset="-122"/>
            </a:endParaRPr>
          </a:p>
          <a:p>
            <a:pPr marL="0" indent="0" eaLnBrk="1" hangingPunct="1">
              <a:lnSpc>
                <a:spcPts val="4320"/>
              </a:lnSpc>
              <a:buClr>
                <a:schemeClr val="accent1"/>
              </a:buClr>
              <a:buSzPct val="70000"/>
            </a:pPr>
            <a:endParaRPr lang="en-US" altLang="zh-CN" sz="3600" b="1" dirty="0">
              <a:latin typeface="楷体" panose="02010609060101010101" pitchFamily="49" charset="-122"/>
              <a:ea typeface="楷体" panose="02010609060101010101" pitchFamily="49" charset="-122"/>
            </a:endParaRPr>
          </a:p>
          <a:p>
            <a:pPr marL="0" indent="0" eaLnBrk="1" hangingPunct="1">
              <a:lnSpc>
                <a:spcPts val="4320"/>
              </a:lnSpc>
              <a:buClr>
                <a:schemeClr val="accent1"/>
              </a:buClr>
              <a:buSzPct val="70000"/>
            </a:pPr>
            <a:endParaRPr lang="en-US" altLang="zh-CN" sz="3600" b="1" dirty="0">
              <a:latin typeface="楷体" panose="02010609060101010101" pitchFamily="49" charset="-122"/>
              <a:ea typeface="楷体" panose="02010609060101010101" pitchFamily="49" charset="-122"/>
            </a:endParaRPr>
          </a:p>
          <a:p>
            <a:pPr marL="0" indent="0" eaLnBrk="1" hangingPunct="1">
              <a:lnSpc>
                <a:spcPts val="4320"/>
              </a:lnSpc>
              <a:buClr>
                <a:schemeClr val="accent1"/>
              </a:buClr>
              <a:buSzPct val="70000"/>
            </a:pPr>
            <a:r>
              <a:rPr lang="en-US" altLang="zh-CN" sz="3600" b="1" dirty="0">
                <a:latin typeface="楷体" panose="02010609060101010101" pitchFamily="49" charset="-122"/>
                <a:ea typeface="楷体" panose="02010609060101010101" pitchFamily="49" charset="-122"/>
              </a:rPr>
              <a:t> -</a:t>
            </a:r>
            <a:r>
              <a:rPr lang="zh-CN" altLang="en-US" sz="3600" b="1" dirty="0">
                <a:latin typeface="楷体" panose="02010609060101010101" pitchFamily="49" charset="-122"/>
                <a:ea typeface="楷体" panose="02010609060101010101" pitchFamily="49" charset="-122"/>
              </a:rPr>
              <a:t>数据的运算：在环状结构中循环报数</a:t>
            </a:r>
          </a:p>
        </p:txBody>
      </p:sp>
      <p:graphicFrame>
        <p:nvGraphicFramePr>
          <p:cNvPr id="3" name="表格 2">
            <a:extLst>
              <a:ext uri="{FF2B5EF4-FFF2-40B4-BE49-F238E27FC236}">
                <a16:creationId xmlns:a16="http://schemas.microsoft.com/office/drawing/2014/main" id="{7174A252-CC6A-4ECB-BB05-06233137C899}"/>
              </a:ext>
            </a:extLst>
          </p:cNvPr>
          <p:cNvGraphicFramePr>
            <a:graphicFrameLocks noGrp="1"/>
          </p:cNvGraphicFramePr>
          <p:nvPr>
            <p:extLst>
              <p:ext uri="{D42A27DB-BD31-4B8C-83A1-F6EECF244321}">
                <p14:modId xmlns:p14="http://schemas.microsoft.com/office/powerpoint/2010/main" val="1939236839"/>
              </p:ext>
            </p:extLst>
          </p:nvPr>
        </p:nvGraphicFramePr>
        <p:xfrm>
          <a:off x="1619672" y="3243580"/>
          <a:ext cx="2340432" cy="370840"/>
        </p:xfrm>
        <a:graphic>
          <a:graphicData uri="http://schemas.openxmlformats.org/drawingml/2006/table">
            <a:tbl>
              <a:tblPr firstRow="1" bandRow="1">
                <a:tableStyleId>{5940675A-B579-460E-94D1-54222C63F5DA}</a:tableStyleId>
              </a:tblPr>
              <a:tblGrid>
                <a:gridCol w="292554">
                  <a:extLst>
                    <a:ext uri="{9D8B030D-6E8A-4147-A177-3AD203B41FA5}">
                      <a16:colId xmlns:a16="http://schemas.microsoft.com/office/drawing/2014/main" val="487553835"/>
                    </a:ext>
                  </a:extLst>
                </a:gridCol>
                <a:gridCol w="292554">
                  <a:extLst>
                    <a:ext uri="{9D8B030D-6E8A-4147-A177-3AD203B41FA5}">
                      <a16:colId xmlns:a16="http://schemas.microsoft.com/office/drawing/2014/main" val="227795470"/>
                    </a:ext>
                  </a:extLst>
                </a:gridCol>
                <a:gridCol w="292554">
                  <a:extLst>
                    <a:ext uri="{9D8B030D-6E8A-4147-A177-3AD203B41FA5}">
                      <a16:colId xmlns:a16="http://schemas.microsoft.com/office/drawing/2014/main" val="699935034"/>
                    </a:ext>
                  </a:extLst>
                </a:gridCol>
                <a:gridCol w="292554">
                  <a:extLst>
                    <a:ext uri="{9D8B030D-6E8A-4147-A177-3AD203B41FA5}">
                      <a16:colId xmlns:a16="http://schemas.microsoft.com/office/drawing/2014/main" val="1315404765"/>
                    </a:ext>
                  </a:extLst>
                </a:gridCol>
                <a:gridCol w="292554">
                  <a:extLst>
                    <a:ext uri="{9D8B030D-6E8A-4147-A177-3AD203B41FA5}">
                      <a16:colId xmlns:a16="http://schemas.microsoft.com/office/drawing/2014/main" val="348681927"/>
                    </a:ext>
                  </a:extLst>
                </a:gridCol>
                <a:gridCol w="292554">
                  <a:extLst>
                    <a:ext uri="{9D8B030D-6E8A-4147-A177-3AD203B41FA5}">
                      <a16:colId xmlns:a16="http://schemas.microsoft.com/office/drawing/2014/main" val="952252513"/>
                    </a:ext>
                  </a:extLst>
                </a:gridCol>
                <a:gridCol w="292554">
                  <a:extLst>
                    <a:ext uri="{9D8B030D-6E8A-4147-A177-3AD203B41FA5}">
                      <a16:colId xmlns:a16="http://schemas.microsoft.com/office/drawing/2014/main" val="2243454118"/>
                    </a:ext>
                  </a:extLst>
                </a:gridCol>
                <a:gridCol w="292554">
                  <a:extLst>
                    <a:ext uri="{9D8B030D-6E8A-4147-A177-3AD203B41FA5}">
                      <a16:colId xmlns:a16="http://schemas.microsoft.com/office/drawing/2014/main" val="3526249372"/>
                    </a:ext>
                  </a:extLst>
                </a:gridCol>
              </a:tblGrid>
              <a:tr h="370840">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en-US" altLang="zh-CN" dirty="0"/>
                        <a:t>4</a:t>
                      </a:r>
                      <a:endParaRPr lang="zh-CN" altLang="en-US" dirty="0"/>
                    </a:p>
                  </a:txBody>
                  <a:tcPr/>
                </a:tc>
                <a:tc>
                  <a:txBody>
                    <a:bodyPr/>
                    <a:lstStyle/>
                    <a:p>
                      <a:r>
                        <a:rPr lang="en-US" altLang="zh-CN" dirty="0"/>
                        <a:t>5</a:t>
                      </a:r>
                      <a:endParaRPr lang="zh-CN" altLang="en-US" dirty="0"/>
                    </a:p>
                  </a:txBody>
                  <a:tcPr/>
                </a:tc>
                <a:tc>
                  <a:txBody>
                    <a:bodyPr/>
                    <a:lstStyle/>
                    <a:p>
                      <a:r>
                        <a:rPr lang="en-US" altLang="zh-CN" dirty="0"/>
                        <a:t>6</a:t>
                      </a:r>
                      <a:endParaRPr lang="zh-CN" altLang="en-US" dirty="0"/>
                    </a:p>
                  </a:txBody>
                  <a:tcPr/>
                </a:tc>
                <a:tc>
                  <a:txBody>
                    <a:bodyPr/>
                    <a:lstStyle/>
                    <a:p>
                      <a:r>
                        <a:rPr lang="en-US" altLang="zh-CN" dirty="0"/>
                        <a:t>7</a:t>
                      </a:r>
                      <a:endParaRPr lang="zh-CN" altLang="en-US" dirty="0"/>
                    </a:p>
                  </a:txBody>
                  <a:tcPr/>
                </a:tc>
                <a:tc>
                  <a:txBody>
                    <a:bodyPr/>
                    <a:lstStyle/>
                    <a:p>
                      <a:r>
                        <a:rPr lang="en-US" altLang="zh-CN" dirty="0"/>
                        <a:t>8</a:t>
                      </a:r>
                      <a:endParaRPr lang="zh-CN" altLang="en-US" dirty="0"/>
                    </a:p>
                  </a:txBody>
                  <a:tcPr/>
                </a:tc>
                <a:extLst>
                  <a:ext uri="{0D108BD9-81ED-4DB2-BD59-A6C34878D82A}">
                    <a16:rowId xmlns:a16="http://schemas.microsoft.com/office/drawing/2014/main" val="2151862287"/>
                  </a:ext>
                </a:extLst>
              </a:tr>
            </a:tbl>
          </a:graphicData>
        </a:graphic>
      </p:graphicFrame>
      <p:pic>
        <p:nvPicPr>
          <p:cNvPr id="4" name="Picture 4">
            <a:extLst>
              <a:ext uri="{FF2B5EF4-FFF2-40B4-BE49-F238E27FC236}">
                <a16:creationId xmlns:a16="http://schemas.microsoft.com/office/drawing/2014/main" id="{075FF89B-86AB-4728-A456-8AD2897818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117" r="89005" b="16134"/>
          <a:stretch/>
        </p:blipFill>
        <p:spPr bwMode="auto">
          <a:xfrm>
            <a:off x="4572000" y="2636912"/>
            <a:ext cx="1218827" cy="1337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箭头: 右 5">
            <a:extLst>
              <a:ext uri="{FF2B5EF4-FFF2-40B4-BE49-F238E27FC236}">
                <a16:creationId xmlns:a16="http://schemas.microsoft.com/office/drawing/2014/main" id="{4C572A4B-E8E6-40FA-98AC-F24CB0D15400}"/>
              </a:ext>
            </a:extLst>
          </p:cNvPr>
          <p:cNvSpPr/>
          <p:nvPr/>
        </p:nvSpPr>
        <p:spPr>
          <a:xfrm>
            <a:off x="4141617" y="3356992"/>
            <a:ext cx="28803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3">
            <a:extLst>
              <a:ext uri="{FF2B5EF4-FFF2-40B4-BE49-F238E27FC236}">
                <a16:creationId xmlns:a16="http://schemas.microsoft.com/office/drawing/2014/main" id="{2095B07D-1B12-40F5-93F0-441BFDA418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963" y="4437112"/>
            <a:ext cx="6313095" cy="99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p:cNvSpPr>
          <p:nvPr>
            <p:ph type="body" idx="4294967295"/>
          </p:nvPr>
        </p:nvSpPr>
        <p:spPr>
          <a:xfrm>
            <a:off x="827584" y="1844824"/>
            <a:ext cx="7969572" cy="3960440"/>
          </a:xfrm>
        </p:spPr>
        <p:txBody>
          <a:bodyPr rtlCol="0">
            <a:normAutofit lnSpcReduction="10000"/>
          </a:bodyPr>
          <a:lstStyle/>
          <a:p>
            <a:pPr marL="182880" indent="-182880" fontAlgn="auto">
              <a:lnSpc>
                <a:spcPct val="105000"/>
              </a:lnSpc>
              <a:spcBef>
                <a:spcPct val="15000"/>
              </a:spcBef>
              <a:spcAft>
                <a:spcPts val="0"/>
              </a:spcAft>
              <a:buClr>
                <a:srgbClr val="800080"/>
              </a:buClr>
              <a:buSzPct val="50000"/>
              <a:defRPr/>
            </a:pPr>
            <a:r>
              <a:rPr lang="zh-CN" altLang="en-US" sz="3200" b="1" dirty="0">
                <a:solidFill>
                  <a:srgbClr val="0099CC"/>
                </a:solidFill>
                <a:effectLst>
                  <a:outerShdw blurRad="38100" dist="38100" dir="2700000" algn="tl">
                    <a:srgbClr val="000000">
                      <a:alpha val="43137"/>
                    </a:srgbClr>
                  </a:outerShdw>
                </a:effectLst>
                <a:latin typeface="+mn-ea"/>
              </a:rPr>
              <a:t>循环数组的实现：</a:t>
            </a:r>
            <a:endParaRPr lang="en-US" altLang="zh-CN" sz="3200" b="1" dirty="0">
              <a:solidFill>
                <a:srgbClr val="0099CC"/>
              </a:solidFill>
              <a:effectLst>
                <a:outerShdw blurRad="38100" dist="38100" dir="2700000" algn="tl">
                  <a:srgbClr val="000000">
                    <a:alpha val="43137"/>
                  </a:srgbClr>
                </a:outerShdw>
              </a:effectLst>
              <a:latin typeface="+mn-ea"/>
            </a:endParaRPr>
          </a:p>
          <a:p>
            <a:pPr marL="265430" lvl="1" indent="-182880" fontAlgn="auto">
              <a:lnSpc>
                <a:spcPct val="105000"/>
              </a:lnSpc>
              <a:spcBef>
                <a:spcPct val="15000"/>
              </a:spcBef>
              <a:buClr>
                <a:srgbClr val="800080"/>
              </a:buClr>
              <a:buSzPct val="50000"/>
              <a:defRPr/>
            </a:pPr>
            <a:r>
              <a:rPr lang="zh-CN" altLang="en-US" sz="2600" b="1" dirty="0">
                <a:latin typeface="+mn-ea"/>
              </a:rPr>
              <a:t>存放数组被当作首尾相接的表处理。</a:t>
            </a:r>
          </a:p>
          <a:p>
            <a:pPr marL="265430" lvl="1" indent="-182880" fontAlgn="auto">
              <a:lnSpc>
                <a:spcPct val="110000"/>
              </a:lnSpc>
              <a:spcBef>
                <a:spcPct val="15000"/>
              </a:spcBef>
              <a:buClr>
                <a:srgbClr val="800080"/>
              </a:buClr>
              <a:buSzPct val="50000"/>
              <a:defRPr/>
            </a:pPr>
            <a:r>
              <a:rPr lang="zh-CN" altLang="en-US" sz="2600" b="1" dirty="0">
                <a:latin typeface="+mn-ea"/>
              </a:rPr>
              <a:t>下标加</a:t>
            </a:r>
            <a:r>
              <a:rPr lang="en-US" altLang="zh-CN" sz="2600" b="1" dirty="0">
                <a:latin typeface="+mn-ea"/>
              </a:rPr>
              <a:t>1</a:t>
            </a:r>
            <a:r>
              <a:rPr lang="zh-CN" altLang="en-US" sz="2600" b="1" dirty="0">
                <a:latin typeface="+mn-ea"/>
              </a:rPr>
              <a:t>时可从</a:t>
            </a:r>
            <a:r>
              <a:rPr lang="en-US" altLang="zh-CN" sz="2600" b="1" dirty="0">
                <a:latin typeface="+mn-ea"/>
              </a:rPr>
              <a:t>maxSize-1</a:t>
            </a:r>
            <a:r>
              <a:rPr lang="zh-CN" altLang="en-US" sz="2600" b="1" dirty="0">
                <a:latin typeface="+mn-ea"/>
              </a:rPr>
              <a:t>直接进到</a:t>
            </a:r>
            <a:r>
              <a:rPr lang="en-US" altLang="zh-CN" sz="2600" b="1" dirty="0">
                <a:latin typeface="+mn-ea"/>
              </a:rPr>
              <a:t>0,</a:t>
            </a:r>
            <a:r>
              <a:rPr lang="zh-CN" altLang="en-US" sz="2600" b="1" dirty="0">
                <a:latin typeface="+mn-ea"/>
              </a:rPr>
              <a:t>可用取模</a:t>
            </a:r>
            <a:r>
              <a:rPr lang="en-US" altLang="zh-CN" sz="2600" b="1" dirty="0">
                <a:latin typeface="+mn-ea"/>
              </a:rPr>
              <a:t>(</a:t>
            </a:r>
            <a:r>
              <a:rPr lang="zh-CN" altLang="en-US" sz="2600" b="1" dirty="0">
                <a:latin typeface="+mn-ea"/>
              </a:rPr>
              <a:t>余数</a:t>
            </a:r>
            <a:r>
              <a:rPr lang="en-US" altLang="zh-CN" sz="2600" b="1" dirty="0">
                <a:latin typeface="+mn-ea"/>
              </a:rPr>
              <a:t>)</a:t>
            </a:r>
            <a:r>
              <a:rPr lang="zh-CN" altLang="en-US" sz="2600" b="1" dirty="0">
                <a:latin typeface="+mn-ea"/>
              </a:rPr>
              <a:t>运算实现。</a:t>
            </a:r>
          </a:p>
          <a:p>
            <a:pPr marL="265430" lvl="1" indent="-182880" fontAlgn="auto">
              <a:lnSpc>
                <a:spcPct val="105000"/>
              </a:lnSpc>
              <a:spcBef>
                <a:spcPct val="15000"/>
              </a:spcBef>
              <a:buClr>
                <a:srgbClr val="800080"/>
              </a:buClr>
              <a:buSzPct val="50000"/>
              <a:defRPr/>
            </a:pPr>
            <a:r>
              <a:rPr lang="en-US" altLang="zh-CN" sz="2600" b="1" dirty="0">
                <a:latin typeface="+mn-ea"/>
              </a:rPr>
              <a:t> </a:t>
            </a:r>
            <a:r>
              <a:rPr lang="en-US" altLang="zh-CN" sz="2600" dirty="0">
                <a:solidFill>
                  <a:schemeClr val="tx2"/>
                </a:solidFill>
                <a:latin typeface="+mn-ea"/>
              </a:rPr>
              <a:t> t  = (t +1) % </a:t>
            </a:r>
            <a:r>
              <a:rPr lang="en-US" altLang="zh-CN" sz="2600" dirty="0" err="1">
                <a:solidFill>
                  <a:schemeClr val="tx2"/>
                </a:solidFill>
                <a:latin typeface="+mn-ea"/>
              </a:rPr>
              <a:t>maxSize</a:t>
            </a:r>
            <a:r>
              <a:rPr lang="en-US" altLang="zh-CN" sz="2600" b="1" dirty="0">
                <a:solidFill>
                  <a:schemeClr val="tx2"/>
                </a:solidFill>
                <a:latin typeface="+mn-ea"/>
              </a:rPr>
              <a:t>;  </a:t>
            </a:r>
            <a:r>
              <a:rPr lang="en-US" altLang="zh-CN" sz="2600" dirty="0">
                <a:solidFill>
                  <a:schemeClr val="tx2"/>
                </a:solidFill>
                <a:latin typeface="+mn-ea"/>
              </a:rPr>
              <a:t>(t</a:t>
            </a:r>
            <a:r>
              <a:rPr lang="zh-CN" altLang="en-US" sz="2600" dirty="0">
                <a:solidFill>
                  <a:schemeClr val="tx2"/>
                </a:solidFill>
                <a:latin typeface="+mn-ea"/>
              </a:rPr>
              <a:t>可以从最后一个下标进入到</a:t>
            </a:r>
            <a:r>
              <a:rPr lang="en-US" altLang="zh-CN" sz="2600" dirty="0">
                <a:solidFill>
                  <a:schemeClr val="tx2"/>
                </a:solidFill>
                <a:latin typeface="+mn-ea"/>
              </a:rPr>
              <a:t>0)</a:t>
            </a:r>
          </a:p>
          <a:p>
            <a:pPr marL="182880" indent="-182880" fontAlgn="auto">
              <a:lnSpc>
                <a:spcPct val="105000"/>
              </a:lnSpc>
              <a:spcBef>
                <a:spcPct val="15000"/>
              </a:spcBef>
              <a:spcAft>
                <a:spcPts val="0"/>
              </a:spcAft>
              <a:buClr>
                <a:srgbClr val="800080"/>
              </a:buClr>
              <a:buSzPct val="50000"/>
              <a:defRPr/>
            </a:pPr>
            <a:endParaRPr lang="en-US" altLang="zh-CN" sz="3000" b="1" dirty="0">
              <a:solidFill>
                <a:schemeClr val="tx2"/>
              </a:solidFill>
              <a:effectLst>
                <a:outerShdw blurRad="38100" dist="38100" dir="2700000" algn="tl">
                  <a:srgbClr val="000000">
                    <a:alpha val="43137"/>
                  </a:srgbClr>
                </a:outerShdw>
              </a:effectLst>
              <a:latin typeface="+mn-ea"/>
            </a:endParaRPr>
          </a:p>
          <a:p>
            <a:pPr marL="182880" indent="-182880" fontAlgn="auto">
              <a:lnSpc>
                <a:spcPct val="105000"/>
              </a:lnSpc>
              <a:spcBef>
                <a:spcPct val="15000"/>
              </a:spcBef>
              <a:spcAft>
                <a:spcPts val="0"/>
              </a:spcAft>
              <a:buClr>
                <a:srgbClr val="800080"/>
              </a:buClr>
              <a:buSzPct val="50000"/>
              <a:defRPr/>
            </a:pPr>
            <a:r>
              <a:rPr lang="zh-CN" altLang="en-US" sz="3000" b="1" dirty="0">
                <a:solidFill>
                  <a:srgbClr val="0099CC"/>
                </a:solidFill>
                <a:effectLst>
                  <a:outerShdw blurRad="38100" dist="38100" dir="2700000" algn="tl">
                    <a:srgbClr val="000000">
                      <a:alpha val="43137"/>
                    </a:srgbClr>
                  </a:outerShdw>
                </a:effectLst>
                <a:latin typeface="+mn-ea"/>
              </a:rPr>
              <a:t>循环链表的实现：</a:t>
            </a:r>
            <a:r>
              <a:rPr lang="en-US" altLang="zh-CN" sz="3200" dirty="0">
                <a:latin typeface="Times New Roman" panose="02020603050405020304" charset="0"/>
                <a:ea typeface="隶书" panose="02010509060101010101" pitchFamily="49" charset="-122"/>
              </a:rPr>
              <a:t> </a:t>
            </a:r>
          </a:p>
          <a:p>
            <a:pPr fontAlgn="auto">
              <a:lnSpc>
                <a:spcPct val="105000"/>
              </a:lnSpc>
              <a:spcBef>
                <a:spcPct val="15000"/>
              </a:spcBef>
              <a:spcAft>
                <a:spcPts val="0"/>
              </a:spcAft>
              <a:buClr>
                <a:srgbClr val="800080"/>
              </a:buClr>
              <a:buSzPct val="50000"/>
              <a:buFont typeface="Arial" panose="020B0604020202020204" pitchFamily="34" charset="0"/>
              <a:buChar char="•"/>
              <a:defRPr/>
            </a:pPr>
            <a:r>
              <a:rPr lang="en-US" altLang="zh-CN" sz="2600" dirty="0">
                <a:solidFill>
                  <a:schemeClr val="tx2"/>
                </a:solidFill>
                <a:latin typeface="+mn-ea"/>
              </a:rPr>
              <a:t>   p = p-&gt;link; </a:t>
            </a:r>
            <a:r>
              <a:rPr lang="zh-CN" altLang="en-US" sz="2600" dirty="0">
                <a:solidFill>
                  <a:schemeClr val="tx2"/>
                </a:solidFill>
                <a:latin typeface="+mn-ea"/>
              </a:rPr>
              <a:t>（最后一个结点执行后</a:t>
            </a:r>
            <a:r>
              <a:rPr lang="en-US" altLang="zh-CN" sz="2600" dirty="0">
                <a:solidFill>
                  <a:schemeClr val="tx2"/>
                </a:solidFill>
                <a:latin typeface="+mn-ea"/>
              </a:rPr>
              <a:t>p</a:t>
            </a:r>
            <a:r>
              <a:rPr lang="zh-CN" altLang="en-US" sz="2600" dirty="0">
                <a:solidFill>
                  <a:schemeClr val="tx2"/>
                </a:solidFill>
                <a:latin typeface="+mn-ea"/>
              </a:rPr>
              <a:t>会指向</a:t>
            </a:r>
            <a:r>
              <a:rPr lang="en-US" altLang="zh-CN" sz="2600" dirty="0">
                <a:solidFill>
                  <a:schemeClr val="tx2"/>
                </a:solidFill>
                <a:latin typeface="+mn-ea"/>
              </a:rPr>
              <a:t>first</a:t>
            </a:r>
            <a:r>
              <a:rPr lang="zh-CN" altLang="en-US" sz="2600" dirty="0">
                <a:solidFill>
                  <a:schemeClr val="tx2"/>
                </a:solidFill>
                <a:latin typeface="+mn-ea"/>
              </a:rPr>
              <a:t>）</a:t>
            </a:r>
            <a:endParaRPr lang="en-US" altLang="zh-CN" sz="2600" dirty="0">
              <a:solidFill>
                <a:schemeClr val="tx2"/>
              </a:solidFill>
              <a:latin typeface="+mn-ea"/>
            </a:endParaRPr>
          </a:p>
        </p:txBody>
      </p:sp>
      <p:pic>
        <p:nvPicPr>
          <p:cNvPr id="389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5816615"/>
            <a:ext cx="6301060" cy="996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4"/>
          <p:cNvSpPr txBox="1">
            <a:spLocks noChangeArrowheads="1"/>
          </p:cNvSpPr>
          <p:nvPr/>
        </p:nvSpPr>
        <p:spPr bwMode="auto">
          <a:xfrm>
            <a:off x="395536" y="131052"/>
            <a:ext cx="853440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95000"/>
              </a:lnSpc>
              <a:buClr>
                <a:srgbClr val="3333CC"/>
              </a:buClr>
              <a:buSzPct val="75000"/>
              <a:buFont typeface="Wingdings" panose="05000000000000000000" pitchFamily="2" charset="2"/>
              <a:buChar char="n"/>
            </a:pPr>
            <a:r>
              <a:rPr kumimoji="1" lang="zh-CN" altLang="en-US" sz="3200" b="1" dirty="0">
                <a:solidFill>
                  <a:srgbClr val="CC3300"/>
                </a:solidFill>
                <a:effectLst>
                  <a:outerShdw blurRad="38100" dist="38100" dir="2700000" algn="tl">
                    <a:srgbClr val="000000">
                      <a:alpha val="43137"/>
                    </a:srgbClr>
                  </a:outerShdw>
                </a:effectLst>
                <a:latin typeface="+mn-ea"/>
              </a:rPr>
              <a:t> 如何实现循环？</a:t>
            </a:r>
            <a:endParaRPr kumimoji="1" lang="en-US" altLang="zh-CN" sz="3200" b="1" dirty="0">
              <a:solidFill>
                <a:srgbClr val="CC3300"/>
              </a:solidFill>
              <a:effectLst>
                <a:outerShdw blurRad="38100" dist="38100" dir="2700000" algn="tl">
                  <a:srgbClr val="000000">
                    <a:alpha val="43137"/>
                  </a:srgbClr>
                </a:outerShdw>
              </a:effectLst>
              <a:latin typeface="+mn-ea"/>
            </a:endParaRPr>
          </a:p>
          <a:p>
            <a:pPr lvl="1" eaLnBrk="1" hangingPunct="1">
              <a:lnSpc>
                <a:spcPct val="95000"/>
              </a:lnSpc>
              <a:buClr>
                <a:srgbClr val="3333CC"/>
              </a:buClr>
              <a:buSzPct val="75000"/>
            </a:pPr>
            <a:r>
              <a:rPr kumimoji="1" lang="en-US" altLang="zh-CN" sz="3200" b="1" dirty="0">
                <a:latin typeface="+mn-ea"/>
              </a:rPr>
              <a:t>——</a:t>
            </a:r>
            <a:r>
              <a:rPr kumimoji="1" lang="zh-CN" altLang="en-US" sz="3200" b="1" dirty="0">
                <a:latin typeface="+mn-ea"/>
              </a:rPr>
              <a:t>将元素存放数组首尾相接，形成循环</a:t>
            </a:r>
            <a:endParaRPr kumimoji="1" lang="en-US" altLang="zh-CN" sz="3200" b="1" dirty="0">
              <a:latin typeface="+mn-ea"/>
            </a:endParaRPr>
          </a:p>
          <a:p>
            <a:pPr lvl="1" eaLnBrk="1" hangingPunct="1">
              <a:lnSpc>
                <a:spcPct val="95000"/>
              </a:lnSpc>
              <a:buClr>
                <a:srgbClr val="3333CC"/>
              </a:buClr>
              <a:buSzPct val="75000"/>
            </a:pPr>
            <a:r>
              <a:rPr kumimoji="1" lang="en-US" altLang="zh-CN" sz="3200" b="1" dirty="0">
                <a:latin typeface="+mn-ea"/>
              </a:rPr>
              <a:t>——</a:t>
            </a:r>
            <a:r>
              <a:rPr kumimoji="1" lang="zh-CN" altLang="en-US" sz="3200" b="1" dirty="0">
                <a:latin typeface="+mn-ea"/>
              </a:rPr>
              <a:t>将元素存放链表首尾相接，形成循环</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p:cNvSpPr>
          <p:nvPr>
            <p:ph type="title" idx="4294967295"/>
          </p:nvPr>
        </p:nvSpPr>
        <p:spPr bwMode="auto">
          <a:xfrm>
            <a:off x="0" y="393700"/>
            <a:ext cx="8229600" cy="9144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normAutofit fontScale="90000"/>
          </a:bodyPr>
          <a:lstStyle/>
          <a:p>
            <a:pPr fontAlgn="auto">
              <a:spcAft>
                <a:spcPts val="0"/>
              </a:spcAft>
              <a:defRPr/>
            </a:pPr>
            <a:r>
              <a:rPr lang="zh-CN" altLang="en-US" dirty="0">
                <a:solidFill>
                  <a:srgbClr val="0000FF"/>
                </a:solidFill>
                <a:latin typeface="华文新魏" panose="02010800040101010101" pitchFamily="2" charset="-122"/>
                <a:ea typeface="华文新魏" panose="02010800040101010101" pitchFamily="2" charset="-122"/>
              </a:rPr>
              <a:t>解</a:t>
            </a:r>
            <a:r>
              <a:rPr lang="en-US" altLang="zh-CN" dirty="0">
                <a:solidFill>
                  <a:srgbClr val="0000FF"/>
                </a:solidFill>
                <a:latin typeface="华文新魏" panose="02010800040101010101" pitchFamily="2" charset="-122"/>
                <a:ea typeface="华文新魏" panose="02010800040101010101" pitchFamily="2" charset="-122"/>
              </a:rPr>
              <a:t>Josephus</a:t>
            </a:r>
            <a:r>
              <a:rPr lang="zh-CN" altLang="en-US" dirty="0">
                <a:solidFill>
                  <a:srgbClr val="0000FF"/>
                </a:solidFill>
                <a:latin typeface="华文新魏" panose="02010800040101010101" pitchFamily="2" charset="-122"/>
                <a:ea typeface="华文新魏" panose="02010800040101010101" pitchFamily="2" charset="-122"/>
              </a:rPr>
              <a:t>问题的算法（循环链表实现）</a:t>
            </a:r>
            <a:r>
              <a:rPr lang="zh-CN" altLang="en-US" dirty="0">
                <a:solidFill>
                  <a:srgbClr val="0000FF"/>
                </a:solidFill>
                <a:ea typeface="宋体" panose="02010600030101010101" pitchFamily="2" charset="-122"/>
              </a:rPr>
              <a:t> </a:t>
            </a:r>
          </a:p>
        </p:txBody>
      </p:sp>
      <p:sp>
        <p:nvSpPr>
          <p:cNvPr id="39939" name="Rectangle 3"/>
          <p:cNvSpPr>
            <a:spLocks noGrp="1" noChangeArrowheads="1"/>
          </p:cNvSpPr>
          <p:nvPr>
            <p:ph type="body" idx="4294967295"/>
          </p:nvPr>
        </p:nvSpPr>
        <p:spPr>
          <a:xfrm>
            <a:off x="914400" y="1312863"/>
            <a:ext cx="8229600" cy="4935537"/>
          </a:xfrm>
        </p:spPr>
        <p:txBody>
          <a:bodyPr/>
          <a:lstStyle/>
          <a:p>
            <a:pPr>
              <a:spcBef>
                <a:spcPct val="0"/>
              </a:spcBef>
              <a:buFont typeface="Wingdings 2" panose="05020102010507070707" pitchFamily="18" charset="2"/>
              <a:buNone/>
            </a:pPr>
            <a:r>
              <a:rPr lang="en-US" altLang="zh-CN" sz="2800" dirty="0">
                <a:latin typeface="Times New Roman" panose="02020603050405020304" charset="0"/>
                <a:ea typeface="隶书" panose="02010509060101010101" pitchFamily="49" charset="-122"/>
              </a:rPr>
              <a:t>#</a:t>
            </a:r>
            <a:r>
              <a:rPr lang="en-US" altLang="zh-CN" sz="2800" b="1" dirty="0">
                <a:latin typeface="Times New Roman" panose="02020603050405020304" charset="0"/>
                <a:ea typeface="隶书" panose="02010509060101010101" pitchFamily="49" charset="-122"/>
              </a:rPr>
              <a:t>include</a:t>
            </a:r>
            <a:r>
              <a:rPr lang="en-US" altLang="zh-CN" sz="2800" dirty="0">
                <a:latin typeface="Times New Roman" panose="02020603050405020304" charset="0"/>
                <a:ea typeface="隶书" panose="02010509060101010101" pitchFamily="49" charset="-122"/>
              </a:rPr>
              <a:t> &lt;</a:t>
            </a:r>
            <a:r>
              <a:rPr lang="en-US" altLang="zh-CN" sz="2800" dirty="0" err="1">
                <a:latin typeface="Times New Roman" panose="02020603050405020304" charset="0"/>
                <a:ea typeface="隶书" panose="02010509060101010101" pitchFamily="49" charset="-122"/>
              </a:rPr>
              <a:t>iostream.h</a:t>
            </a:r>
            <a:r>
              <a:rPr lang="en-US" altLang="zh-CN" sz="2800" dirty="0">
                <a:latin typeface="Times New Roman" panose="02020603050405020304" charset="0"/>
                <a:ea typeface="隶书" panose="02010509060101010101" pitchFamily="49" charset="-122"/>
              </a:rPr>
              <a:t>&gt;</a:t>
            </a:r>
          </a:p>
          <a:p>
            <a:pPr>
              <a:spcBef>
                <a:spcPct val="0"/>
              </a:spcBef>
              <a:buFont typeface="Wingdings 2" panose="05020102010507070707" pitchFamily="18" charset="2"/>
              <a:buNone/>
            </a:pPr>
            <a:r>
              <a:rPr lang="en-US" altLang="zh-CN" sz="2800" dirty="0">
                <a:latin typeface="Times New Roman" panose="02020603050405020304" charset="0"/>
                <a:ea typeface="隶书" panose="02010509060101010101" pitchFamily="49" charset="-122"/>
              </a:rPr>
              <a:t>#</a:t>
            </a:r>
            <a:r>
              <a:rPr lang="en-US" altLang="zh-CN" sz="2800" b="1" dirty="0">
                <a:latin typeface="Times New Roman" panose="02020603050405020304" charset="0"/>
                <a:ea typeface="隶书" panose="02010509060101010101" pitchFamily="49" charset="-122"/>
              </a:rPr>
              <a:t>include</a:t>
            </a:r>
            <a:r>
              <a:rPr lang="en-US" altLang="zh-CN" sz="2800" dirty="0">
                <a:latin typeface="Times New Roman" panose="02020603050405020304" charset="0"/>
                <a:ea typeface="隶书" panose="02010509060101010101" pitchFamily="49" charset="-122"/>
              </a:rPr>
              <a:t> “</a:t>
            </a:r>
            <a:r>
              <a:rPr lang="en-US" altLang="zh-CN" sz="2800" dirty="0" err="1">
                <a:latin typeface="Times New Roman" panose="02020603050405020304" charset="0"/>
                <a:ea typeface="隶书" panose="02010509060101010101" pitchFamily="49" charset="-122"/>
              </a:rPr>
              <a:t>CircList.h</a:t>
            </a:r>
            <a:r>
              <a:rPr lang="en-US" altLang="zh-CN" sz="2800" dirty="0">
                <a:latin typeface="Times New Roman" panose="02020603050405020304" charset="0"/>
                <a:ea typeface="隶书" panose="02010509060101010101" pitchFamily="49" charset="-122"/>
              </a:rPr>
              <a:t>”</a:t>
            </a:r>
          </a:p>
          <a:p>
            <a:pPr>
              <a:spcBef>
                <a:spcPct val="0"/>
              </a:spcBef>
              <a:buFont typeface="Wingdings 2" panose="05020102010507070707" pitchFamily="18" charset="2"/>
              <a:buNone/>
            </a:pPr>
            <a:r>
              <a:rPr lang="en-US" altLang="zh-CN" sz="2800" b="1" dirty="0">
                <a:latin typeface="Times New Roman" panose="02020603050405020304" charset="0"/>
                <a:ea typeface="隶书" panose="02010509060101010101" pitchFamily="49" charset="-122"/>
              </a:rPr>
              <a:t>template &lt;class</a:t>
            </a:r>
            <a:r>
              <a:rPr lang="en-US" altLang="zh-CN" sz="2800" dirty="0">
                <a:latin typeface="Times New Roman" panose="02020603050405020304" charset="0"/>
                <a:ea typeface="隶书" panose="02010509060101010101" pitchFamily="49" charset="-122"/>
              </a:rPr>
              <a:t> T</a:t>
            </a:r>
            <a:r>
              <a:rPr lang="en-US" altLang="zh-CN" sz="2800" b="1" dirty="0">
                <a:latin typeface="Times New Roman" panose="02020603050405020304" charset="0"/>
                <a:ea typeface="隶书" panose="02010509060101010101" pitchFamily="49" charset="-122"/>
              </a:rPr>
              <a:t>, class</a:t>
            </a:r>
            <a:r>
              <a:rPr lang="en-US" altLang="zh-CN" sz="2800" dirty="0">
                <a:latin typeface="Times New Roman" panose="02020603050405020304" charset="0"/>
                <a:ea typeface="隶书" panose="02010509060101010101" pitchFamily="49" charset="-122"/>
              </a:rPr>
              <a:t> E&gt; </a:t>
            </a:r>
          </a:p>
          <a:p>
            <a:pPr>
              <a:spcBef>
                <a:spcPct val="0"/>
              </a:spcBef>
              <a:buFont typeface="Wingdings 2" panose="05020102010507070707" pitchFamily="18" charset="2"/>
              <a:buNone/>
            </a:pPr>
            <a:r>
              <a:rPr lang="en-US" altLang="zh-CN" sz="2800" dirty="0">
                <a:latin typeface="Times New Roman" panose="02020603050405020304" charset="0"/>
                <a:ea typeface="隶书" panose="02010509060101010101" pitchFamily="49" charset="-122"/>
              </a:rPr>
              <a:t>void Josephus(</a:t>
            </a:r>
            <a:r>
              <a:rPr lang="en-US" altLang="zh-CN" sz="2800" dirty="0" err="1">
                <a:latin typeface="Times New Roman" panose="02020603050405020304" charset="0"/>
                <a:ea typeface="隶书" panose="02010509060101010101" pitchFamily="49" charset="-122"/>
              </a:rPr>
              <a:t>CircList</a:t>
            </a:r>
            <a:r>
              <a:rPr lang="en-US" altLang="zh-CN" sz="2800" dirty="0">
                <a:latin typeface="Times New Roman" panose="02020603050405020304" charset="0"/>
                <a:ea typeface="隶书" panose="02010509060101010101" pitchFamily="49" charset="-122"/>
              </a:rPr>
              <a:t>&lt;T, E&gt;</a:t>
            </a:r>
            <a:r>
              <a:rPr lang="en-US" altLang="zh-CN" sz="2800" b="1" dirty="0">
                <a:latin typeface="Times New Roman" panose="02020603050405020304" charset="0"/>
                <a:ea typeface="隶书" panose="02010509060101010101" pitchFamily="49" charset="-122"/>
              </a:rPr>
              <a:t>&amp;</a:t>
            </a:r>
            <a:r>
              <a:rPr lang="en-US" altLang="zh-CN" sz="2800" dirty="0">
                <a:latin typeface="Times New Roman" panose="02020603050405020304" charset="0"/>
                <a:ea typeface="隶书" panose="02010509060101010101" pitchFamily="49" charset="-122"/>
              </a:rPr>
              <a:t> Js</a:t>
            </a:r>
            <a:r>
              <a:rPr lang="en-US" altLang="zh-CN" sz="2800" b="1" dirty="0">
                <a:latin typeface="Times New Roman" panose="02020603050405020304" charset="0"/>
                <a:ea typeface="隶书" panose="02010509060101010101" pitchFamily="49" charset="-122"/>
              </a:rPr>
              <a:t>, int</a:t>
            </a:r>
            <a:r>
              <a:rPr lang="en-US" altLang="zh-CN" sz="2800" dirty="0">
                <a:latin typeface="Times New Roman" panose="02020603050405020304" charset="0"/>
                <a:ea typeface="隶书" panose="02010509060101010101" pitchFamily="49" charset="-122"/>
              </a:rPr>
              <a:t> n</a:t>
            </a:r>
            <a:r>
              <a:rPr lang="en-US" altLang="zh-CN" sz="2800" b="1" dirty="0">
                <a:latin typeface="Times New Roman" panose="02020603050405020304" charset="0"/>
                <a:ea typeface="隶书" panose="02010509060101010101" pitchFamily="49" charset="-122"/>
              </a:rPr>
              <a:t>, int</a:t>
            </a:r>
            <a:r>
              <a:rPr lang="en-US" altLang="zh-CN" sz="2800" dirty="0">
                <a:latin typeface="Times New Roman" panose="02020603050405020304" charset="0"/>
                <a:ea typeface="隶书" panose="02010509060101010101" pitchFamily="49" charset="-122"/>
              </a:rPr>
              <a:t> m) </a:t>
            </a:r>
            <a:r>
              <a:rPr lang="en-US" altLang="zh-CN" sz="2800" b="1" dirty="0">
                <a:latin typeface="Times New Roman" panose="02020603050405020304" charset="0"/>
                <a:ea typeface="隶书" panose="02010509060101010101" pitchFamily="49" charset="-122"/>
              </a:rPr>
              <a:t>{</a:t>
            </a:r>
          </a:p>
          <a:p>
            <a:pPr>
              <a:spcBef>
                <a:spcPct val="0"/>
              </a:spcBef>
              <a:buFont typeface="Wingdings 2" panose="05020102010507070707" pitchFamily="18" charset="2"/>
              <a:buNone/>
            </a:pPr>
            <a:r>
              <a:rPr lang="en-US" altLang="zh-CN" sz="2800" dirty="0">
                <a:latin typeface="Times New Roman" panose="02020603050405020304" charset="0"/>
                <a:ea typeface="隶书" panose="02010509060101010101" pitchFamily="49" charset="-122"/>
              </a:rPr>
              <a:t>     </a:t>
            </a:r>
            <a:r>
              <a:rPr lang="en-US" altLang="zh-CN" sz="2800" dirty="0" err="1">
                <a:latin typeface="Times New Roman" panose="02020603050405020304" charset="0"/>
                <a:ea typeface="隶书" panose="02010509060101010101" pitchFamily="49" charset="-122"/>
              </a:rPr>
              <a:t>CircLinkNode</a:t>
            </a:r>
            <a:r>
              <a:rPr lang="en-US" altLang="zh-CN" sz="2800" dirty="0">
                <a:latin typeface="Times New Roman" panose="02020603050405020304" charset="0"/>
                <a:ea typeface="隶书" panose="02010509060101010101" pitchFamily="49" charset="-122"/>
              </a:rPr>
              <a:t>&lt;T, E&gt; *p = </a:t>
            </a:r>
            <a:r>
              <a:rPr lang="en-US" altLang="zh-CN" sz="2800" dirty="0" err="1">
                <a:latin typeface="Times New Roman" panose="02020603050405020304" charset="0"/>
                <a:ea typeface="隶书" panose="02010509060101010101" pitchFamily="49" charset="-122"/>
              </a:rPr>
              <a:t>Js.getHead</a:t>
            </a:r>
            <a:r>
              <a:rPr lang="en-US" altLang="zh-CN" sz="2800" dirty="0">
                <a:latin typeface="Times New Roman" panose="02020603050405020304" charset="0"/>
                <a:ea typeface="隶书" panose="02010509060101010101" pitchFamily="49" charset="-122"/>
              </a:rPr>
              <a:t>()</a:t>
            </a:r>
            <a:r>
              <a:rPr lang="en-US" altLang="zh-CN" sz="2800" b="1" dirty="0">
                <a:latin typeface="Times New Roman" panose="02020603050405020304" charset="0"/>
                <a:ea typeface="隶书" panose="02010509060101010101" pitchFamily="49" charset="-122"/>
              </a:rPr>
              <a:t>, </a:t>
            </a:r>
          </a:p>
          <a:p>
            <a:pPr>
              <a:spcBef>
                <a:spcPct val="0"/>
              </a:spcBef>
              <a:buFont typeface="Wingdings 2" panose="05020102010507070707" pitchFamily="18" charset="2"/>
              <a:buNone/>
            </a:pPr>
            <a:r>
              <a:rPr lang="en-US" altLang="zh-CN" sz="2800" dirty="0">
                <a:latin typeface="Times New Roman" panose="02020603050405020304" charset="0"/>
                <a:ea typeface="隶书" panose="02010509060101010101" pitchFamily="49" charset="-122"/>
              </a:rPr>
              <a:t>                                        *pre = NULL</a:t>
            </a:r>
            <a:r>
              <a:rPr lang="en-US" altLang="zh-CN" sz="2800" b="1" dirty="0">
                <a:latin typeface="Times New Roman" panose="02020603050405020304" charset="0"/>
                <a:ea typeface="隶书" panose="02010509060101010101" pitchFamily="49" charset="-122"/>
              </a:rPr>
              <a:t>; </a:t>
            </a:r>
            <a:r>
              <a:rPr lang="en-US" altLang="zh-CN" sz="2800" dirty="0">
                <a:latin typeface="Times New Roman" panose="02020603050405020304" charset="0"/>
                <a:ea typeface="隶书" panose="02010509060101010101" pitchFamily="49" charset="-122"/>
              </a:rPr>
              <a:t> </a:t>
            </a:r>
          </a:p>
          <a:p>
            <a:pPr>
              <a:spcBef>
                <a:spcPct val="0"/>
              </a:spcBef>
              <a:buFont typeface="Wingdings 2" panose="05020102010507070707" pitchFamily="18" charset="2"/>
              <a:buNone/>
            </a:pPr>
            <a:r>
              <a:rPr lang="en-US" altLang="zh-CN" sz="2800" dirty="0">
                <a:latin typeface="Times New Roman" panose="02020603050405020304" charset="0"/>
                <a:ea typeface="隶书" panose="02010509060101010101" pitchFamily="49" charset="-122"/>
              </a:rPr>
              <a:t>     </a:t>
            </a:r>
            <a:r>
              <a:rPr lang="en-US" altLang="zh-CN" sz="2800" b="1" dirty="0">
                <a:latin typeface="Times New Roman" panose="02020603050405020304" charset="0"/>
                <a:ea typeface="隶书" panose="02010509060101010101" pitchFamily="49" charset="-122"/>
              </a:rPr>
              <a:t>int</a:t>
            </a:r>
            <a:r>
              <a:rPr lang="en-US" altLang="zh-CN" sz="2800" dirty="0">
                <a:latin typeface="Times New Roman" panose="02020603050405020304" charset="0"/>
                <a:ea typeface="隶书" panose="02010509060101010101" pitchFamily="49" charset="-122"/>
              </a:rPr>
              <a:t> </a:t>
            </a:r>
            <a:r>
              <a:rPr lang="en-US" altLang="zh-CN" sz="2800" dirty="0" err="1">
                <a:latin typeface="Times New Roman" panose="02020603050405020304" charset="0"/>
                <a:ea typeface="隶书" panose="02010509060101010101" pitchFamily="49" charset="-122"/>
              </a:rPr>
              <a:t>i</a:t>
            </a:r>
            <a:r>
              <a:rPr lang="en-US" altLang="zh-CN" sz="2800" b="1" dirty="0">
                <a:latin typeface="Times New Roman" panose="02020603050405020304" charset="0"/>
                <a:ea typeface="隶书" panose="02010509060101010101" pitchFamily="49" charset="-122"/>
              </a:rPr>
              <a:t>,</a:t>
            </a:r>
            <a:r>
              <a:rPr lang="en-US" altLang="zh-CN" sz="2800" dirty="0">
                <a:latin typeface="Times New Roman" panose="02020603050405020304" charset="0"/>
                <a:ea typeface="隶书" panose="02010509060101010101" pitchFamily="49" charset="-122"/>
              </a:rPr>
              <a:t> j</a:t>
            </a:r>
            <a:r>
              <a:rPr lang="en-US" altLang="zh-CN" sz="2800" b="1" dirty="0">
                <a:latin typeface="Times New Roman" panose="02020603050405020304" charset="0"/>
                <a:ea typeface="隶书" panose="02010509060101010101" pitchFamily="49" charset="-122"/>
              </a:rPr>
              <a:t>;</a:t>
            </a:r>
          </a:p>
          <a:p>
            <a:pPr>
              <a:spcBef>
                <a:spcPct val="0"/>
              </a:spcBef>
              <a:buFont typeface="Wingdings 2" panose="05020102010507070707" pitchFamily="18" charset="2"/>
              <a:buNone/>
            </a:pPr>
            <a:r>
              <a:rPr lang="en-US" altLang="zh-CN" sz="2800" dirty="0">
                <a:latin typeface="Times New Roman" panose="02020603050405020304" charset="0"/>
                <a:ea typeface="隶书" panose="02010509060101010101" pitchFamily="49" charset="-122"/>
              </a:rPr>
              <a:t>     </a:t>
            </a:r>
            <a:r>
              <a:rPr lang="en-US" altLang="zh-CN" sz="2800" b="1" dirty="0">
                <a:latin typeface="Times New Roman" panose="02020603050405020304" charset="0"/>
                <a:ea typeface="隶书" panose="02010509060101010101" pitchFamily="49" charset="-122"/>
              </a:rPr>
              <a:t>for</a:t>
            </a:r>
            <a:r>
              <a:rPr lang="en-US" altLang="zh-CN" sz="2800" dirty="0">
                <a:latin typeface="Times New Roman" panose="02020603050405020304" charset="0"/>
                <a:ea typeface="隶书" panose="02010509060101010101" pitchFamily="49" charset="-122"/>
              </a:rPr>
              <a:t> ( </a:t>
            </a:r>
            <a:r>
              <a:rPr lang="en-US" altLang="zh-CN" sz="2800" dirty="0" err="1">
                <a:latin typeface="Times New Roman" panose="02020603050405020304" charset="0"/>
                <a:ea typeface="隶书" panose="02010509060101010101" pitchFamily="49" charset="-122"/>
              </a:rPr>
              <a:t>i</a:t>
            </a:r>
            <a:r>
              <a:rPr lang="en-US" altLang="zh-CN" sz="2800" dirty="0">
                <a:latin typeface="Times New Roman" panose="02020603050405020304" charset="0"/>
                <a:ea typeface="隶书" panose="02010509060101010101" pitchFamily="49" charset="-122"/>
              </a:rPr>
              <a:t> = 0</a:t>
            </a:r>
            <a:r>
              <a:rPr lang="en-US" altLang="zh-CN" sz="2800" b="1" dirty="0">
                <a:latin typeface="Times New Roman" panose="02020603050405020304" charset="0"/>
                <a:ea typeface="隶书" panose="02010509060101010101" pitchFamily="49" charset="-122"/>
              </a:rPr>
              <a:t>; </a:t>
            </a:r>
            <a:r>
              <a:rPr lang="en-US" altLang="zh-CN" sz="2800" dirty="0" err="1">
                <a:latin typeface="Times New Roman" panose="02020603050405020304" charset="0"/>
                <a:ea typeface="隶书" panose="02010509060101010101" pitchFamily="49" charset="-122"/>
              </a:rPr>
              <a:t>i</a:t>
            </a:r>
            <a:r>
              <a:rPr lang="en-US" altLang="zh-CN" sz="2800" dirty="0">
                <a:latin typeface="Times New Roman" panose="02020603050405020304" charset="0"/>
                <a:ea typeface="隶书" panose="02010509060101010101" pitchFamily="49" charset="-122"/>
              </a:rPr>
              <a:t> &lt; n-1</a:t>
            </a:r>
            <a:r>
              <a:rPr lang="en-US" altLang="zh-CN" sz="2800" b="1" dirty="0">
                <a:latin typeface="Times New Roman" panose="02020603050405020304" charset="0"/>
                <a:ea typeface="隶书" panose="02010509060101010101" pitchFamily="49" charset="-122"/>
              </a:rPr>
              <a:t>;</a:t>
            </a:r>
            <a:r>
              <a:rPr lang="en-US" altLang="zh-CN" sz="2800" dirty="0">
                <a:latin typeface="Times New Roman" panose="02020603050405020304" charset="0"/>
                <a:ea typeface="隶书" panose="02010509060101010101" pitchFamily="49" charset="-122"/>
              </a:rPr>
              <a:t> </a:t>
            </a:r>
            <a:r>
              <a:rPr lang="en-US" altLang="zh-CN" sz="2800" dirty="0" err="1">
                <a:latin typeface="Times New Roman" panose="02020603050405020304" charset="0"/>
                <a:ea typeface="隶书" panose="02010509060101010101" pitchFamily="49" charset="-122"/>
              </a:rPr>
              <a:t>i</a:t>
            </a:r>
            <a:r>
              <a:rPr lang="en-US" altLang="zh-CN" sz="2800" dirty="0">
                <a:latin typeface="Times New Roman" panose="02020603050405020304" charset="0"/>
                <a:ea typeface="隶书" panose="02010509060101010101" pitchFamily="49" charset="-122"/>
              </a:rPr>
              <a:t>++ ) </a:t>
            </a:r>
            <a:r>
              <a:rPr lang="en-US" altLang="zh-CN" sz="2800" b="1" dirty="0">
                <a:latin typeface="Times New Roman" panose="02020603050405020304" charset="0"/>
                <a:ea typeface="隶书" panose="02010509060101010101" pitchFamily="49" charset="-122"/>
              </a:rPr>
              <a:t>{     	</a:t>
            </a:r>
            <a:r>
              <a:rPr lang="en-US" altLang="zh-CN" sz="2800" b="1" dirty="0">
                <a:solidFill>
                  <a:schemeClr val="tx2"/>
                </a:solidFill>
                <a:latin typeface="Times New Roman" panose="02020603050405020304" charset="0"/>
                <a:ea typeface="隶书" panose="02010509060101010101" pitchFamily="49" charset="-122"/>
              </a:rPr>
              <a:t>//</a:t>
            </a:r>
            <a:r>
              <a:rPr lang="zh-CN" altLang="en-US" sz="2800" dirty="0">
                <a:solidFill>
                  <a:schemeClr val="tx2"/>
                </a:solidFill>
                <a:latin typeface="Times New Roman" panose="02020603050405020304" charset="0"/>
                <a:ea typeface="隶书" panose="02010509060101010101" pitchFamily="49" charset="-122"/>
              </a:rPr>
              <a:t>执行</a:t>
            </a:r>
            <a:r>
              <a:rPr lang="en-US" altLang="zh-CN" sz="2800" dirty="0">
                <a:solidFill>
                  <a:schemeClr val="tx2"/>
                </a:solidFill>
                <a:latin typeface="Times New Roman" panose="02020603050405020304" charset="0"/>
                <a:ea typeface="隶书" panose="02010509060101010101" pitchFamily="49" charset="-122"/>
              </a:rPr>
              <a:t>n-1</a:t>
            </a:r>
            <a:r>
              <a:rPr lang="zh-CN" altLang="en-US" sz="2800" dirty="0">
                <a:solidFill>
                  <a:schemeClr val="tx2"/>
                </a:solidFill>
                <a:latin typeface="Times New Roman" panose="02020603050405020304" charset="0"/>
                <a:ea typeface="隶书" panose="02010509060101010101" pitchFamily="49" charset="-122"/>
              </a:rPr>
              <a:t>次</a:t>
            </a:r>
          </a:p>
          <a:p>
            <a:pPr>
              <a:spcBef>
                <a:spcPct val="0"/>
              </a:spcBef>
              <a:buFont typeface="Wingdings 2" panose="05020102010507070707" pitchFamily="18" charset="2"/>
              <a:buNone/>
            </a:pPr>
            <a:r>
              <a:rPr lang="zh-CN" altLang="en-US" sz="2800" dirty="0">
                <a:latin typeface="Times New Roman" panose="02020603050405020304" charset="0"/>
                <a:ea typeface="隶书" panose="02010509060101010101" pitchFamily="49" charset="-122"/>
              </a:rPr>
              <a:t>          </a:t>
            </a:r>
            <a:r>
              <a:rPr lang="en-US" altLang="zh-CN" sz="2800" b="1" dirty="0">
                <a:latin typeface="Times New Roman" panose="02020603050405020304" charset="0"/>
                <a:ea typeface="隶书" panose="02010509060101010101" pitchFamily="49" charset="-122"/>
              </a:rPr>
              <a:t>for</a:t>
            </a:r>
            <a:r>
              <a:rPr lang="en-US" altLang="zh-CN" sz="2800" dirty="0">
                <a:latin typeface="Times New Roman" panose="02020603050405020304" charset="0"/>
                <a:ea typeface="隶书" panose="02010509060101010101" pitchFamily="49" charset="-122"/>
              </a:rPr>
              <a:t> ( j = 1</a:t>
            </a:r>
            <a:r>
              <a:rPr lang="en-US" altLang="zh-CN" sz="2800" b="1" dirty="0">
                <a:latin typeface="Times New Roman" panose="02020603050405020304" charset="0"/>
                <a:ea typeface="隶书" panose="02010509060101010101" pitchFamily="49" charset="-122"/>
              </a:rPr>
              <a:t>;</a:t>
            </a:r>
            <a:r>
              <a:rPr lang="en-US" altLang="zh-CN" sz="2800" dirty="0">
                <a:latin typeface="Times New Roman" panose="02020603050405020304" charset="0"/>
                <a:ea typeface="隶书" panose="02010509060101010101" pitchFamily="49" charset="-122"/>
              </a:rPr>
              <a:t> j &lt; m</a:t>
            </a:r>
            <a:r>
              <a:rPr lang="en-US" altLang="zh-CN" sz="2800" b="1" dirty="0">
                <a:latin typeface="Times New Roman" panose="02020603050405020304" charset="0"/>
                <a:ea typeface="隶书" panose="02010509060101010101" pitchFamily="49" charset="-122"/>
              </a:rPr>
              <a:t>;</a:t>
            </a:r>
            <a:r>
              <a:rPr lang="en-US" altLang="zh-CN" sz="2800" dirty="0">
                <a:latin typeface="Times New Roman" panose="02020603050405020304" charset="0"/>
                <a:ea typeface="隶书" panose="02010509060101010101" pitchFamily="49" charset="-122"/>
              </a:rPr>
              <a:t> </a:t>
            </a:r>
            <a:r>
              <a:rPr lang="en-US" altLang="zh-CN" sz="2800" dirty="0" err="1">
                <a:latin typeface="Times New Roman" panose="02020603050405020304" charset="0"/>
                <a:ea typeface="隶书" panose="02010509060101010101" pitchFamily="49" charset="-122"/>
              </a:rPr>
              <a:t>j++</a:t>
            </a:r>
            <a:r>
              <a:rPr lang="en-US" altLang="zh-CN" sz="2800" dirty="0">
                <a:latin typeface="Times New Roman" panose="02020603050405020304" charset="0"/>
                <a:ea typeface="隶书" panose="02010509060101010101" pitchFamily="49" charset="-122"/>
              </a:rPr>
              <a:t>) 		</a:t>
            </a:r>
            <a:r>
              <a:rPr lang="en-US" altLang="zh-CN" sz="2800" b="1" dirty="0">
                <a:solidFill>
                  <a:schemeClr val="tx2"/>
                </a:solidFill>
                <a:latin typeface="Times New Roman" panose="02020603050405020304" charset="0"/>
                <a:ea typeface="隶书" panose="02010509060101010101" pitchFamily="49" charset="-122"/>
              </a:rPr>
              <a:t>//</a:t>
            </a:r>
            <a:r>
              <a:rPr lang="zh-CN" altLang="en-US" sz="2800" dirty="0">
                <a:solidFill>
                  <a:schemeClr val="tx2"/>
                </a:solidFill>
                <a:latin typeface="Times New Roman" panose="02020603050405020304" charset="0"/>
                <a:ea typeface="隶书" panose="02010509060101010101" pitchFamily="49" charset="-122"/>
              </a:rPr>
              <a:t>数</a:t>
            </a:r>
            <a:r>
              <a:rPr lang="en-US" altLang="zh-CN" sz="2800" dirty="0">
                <a:solidFill>
                  <a:schemeClr val="tx2"/>
                </a:solidFill>
                <a:latin typeface="Times New Roman" panose="02020603050405020304" charset="0"/>
                <a:ea typeface="隶书" panose="02010509060101010101" pitchFamily="49" charset="-122"/>
              </a:rPr>
              <a:t>m-1</a:t>
            </a:r>
            <a:r>
              <a:rPr lang="zh-CN" altLang="en-US" sz="2800" dirty="0">
                <a:solidFill>
                  <a:schemeClr val="tx2"/>
                </a:solidFill>
                <a:latin typeface="Times New Roman" panose="02020603050405020304" charset="0"/>
                <a:ea typeface="隶书" panose="02010509060101010101" pitchFamily="49" charset="-122"/>
              </a:rPr>
              <a:t>个人</a:t>
            </a:r>
            <a:endParaRPr lang="zh-CN" altLang="en-US" sz="2800" dirty="0">
              <a:latin typeface="Times New Roman" panose="02020603050405020304" charset="0"/>
              <a:ea typeface="隶书" panose="02010509060101010101" pitchFamily="49" charset="-122"/>
            </a:endParaRPr>
          </a:p>
          <a:p>
            <a:pPr>
              <a:spcBef>
                <a:spcPct val="0"/>
              </a:spcBef>
              <a:buFont typeface="Wingdings 2" panose="05020102010507070707" pitchFamily="18" charset="2"/>
              <a:buNone/>
            </a:pPr>
            <a:r>
              <a:rPr lang="zh-CN" altLang="en-US" sz="2800" dirty="0">
                <a:latin typeface="Times New Roman" panose="02020603050405020304" charset="0"/>
                <a:ea typeface="隶书" panose="02010509060101010101" pitchFamily="49" charset="-122"/>
              </a:rPr>
              <a:t>              </a:t>
            </a:r>
            <a:r>
              <a:rPr lang="en-US" altLang="zh-CN" sz="2800" b="1" dirty="0">
                <a:latin typeface="Times New Roman" panose="02020603050405020304" charset="0"/>
                <a:ea typeface="隶书" panose="02010509060101010101" pitchFamily="49" charset="-122"/>
              </a:rPr>
              <a:t>{</a:t>
            </a:r>
            <a:r>
              <a:rPr lang="en-US" altLang="zh-CN" sz="2800" dirty="0">
                <a:latin typeface="Times New Roman" panose="02020603050405020304" charset="0"/>
                <a:ea typeface="隶书" panose="02010509060101010101" pitchFamily="49" charset="-122"/>
              </a:rPr>
              <a:t> pre = p</a:t>
            </a:r>
            <a:r>
              <a:rPr lang="en-US" altLang="zh-CN" sz="2800" b="1" dirty="0">
                <a:latin typeface="Times New Roman" panose="02020603050405020304" charset="0"/>
                <a:ea typeface="隶书" panose="02010509060101010101" pitchFamily="49" charset="-122"/>
              </a:rPr>
              <a:t>;</a:t>
            </a:r>
            <a:r>
              <a:rPr lang="en-US" altLang="zh-CN" sz="2800" dirty="0">
                <a:latin typeface="Times New Roman" panose="02020603050405020304" charset="0"/>
                <a:ea typeface="隶书" panose="02010509060101010101" pitchFamily="49" charset="-122"/>
              </a:rPr>
              <a:t>  p = p</a:t>
            </a:r>
            <a:r>
              <a:rPr lang="en-US" altLang="zh-CN" sz="2800" dirty="0">
                <a:latin typeface="楷体_GB2312" pitchFamily="49" charset="-122"/>
                <a:ea typeface="楷体_GB2312" pitchFamily="49" charset="-122"/>
              </a:rPr>
              <a:t>-&gt;</a:t>
            </a:r>
            <a:r>
              <a:rPr lang="en-US" altLang="zh-CN" sz="2800" dirty="0">
                <a:latin typeface="Times New Roman" panose="02020603050405020304" charset="0"/>
                <a:ea typeface="隶书" panose="02010509060101010101" pitchFamily="49" charset="-122"/>
              </a:rPr>
              <a:t>link</a:t>
            </a:r>
            <a:r>
              <a:rPr lang="en-US" altLang="zh-CN" sz="2800" b="1" dirty="0">
                <a:latin typeface="Times New Roman" panose="02020603050405020304" charset="0"/>
                <a:ea typeface="隶书" panose="02010509060101010101" pitchFamily="49" charset="-122"/>
              </a:rPr>
              <a:t>; }</a:t>
            </a:r>
          </a:p>
          <a:p>
            <a:pPr>
              <a:spcBef>
                <a:spcPct val="0"/>
              </a:spcBef>
              <a:buFont typeface="Wingdings 2" panose="05020102010507070707" pitchFamily="18" charset="2"/>
              <a:buNone/>
            </a:pPr>
            <a:r>
              <a:rPr lang="en-US" altLang="zh-CN" sz="2800" dirty="0">
                <a:latin typeface="Times New Roman" panose="02020603050405020304" charset="0"/>
                <a:ea typeface="隶书" panose="02010509060101010101" pitchFamily="49" charset="-122"/>
              </a:rPr>
              <a:t>          </a:t>
            </a:r>
            <a:r>
              <a:rPr lang="en-US" altLang="zh-CN" sz="2800" b="1" dirty="0" err="1">
                <a:latin typeface="Times New Roman" panose="02020603050405020304" charset="0"/>
                <a:ea typeface="隶书" panose="02010509060101010101" pitchFamily="49" charset="-122"/>
              </a:rPr>
              <a:t>cout</a:t>
            </a:r>
            <a:r>
              <a:rPr lang="en-US" altLang="zh-CN" sz="2800" b="1" dirty="0">
                <a:latin typeface="Times New Roman" panose="02020603050405020304" charset="0"/>
                <a:ea typeface="隶书" panose="02010509060101010101" pitchFamily="49" charset="-122"/>
              </a:rPr>
              <a:t> &lt;&lt;</a:t>
            </a:r>
            <a:r>
              <a:rPr lang="en-US" altLang="zh-CN" sz="2800" dirty="0">
                <a:latin typeface="Times New Roman" panose="02020603050405020304" charset="0"/>
                <a:ea typeface="隶书" panose="02010509060101010101" pitchFamily="49" charset="-122"/>
              </a:rPr>
              <a:t> “</a:t>
            </a:r>
            <a:r>
              <a:rPr lang="zh-CN" altLang="en-US" sz="2800" dirty="0">
                <a:latin typeface="Times New Roman" panose="02020603050405020304" charset="0"/>
                <a:ea typeface="隶书" panose="02010509060101010101" pitchFamily="49" charset="-122"/>
              </a:rPr>
              <a:t>出列的人是” </a:t>
            </a:r>
            <a:r>
              <a:rPr lang="en-US" altLang="zh-CN" sz="2800" b="1" dirty="0">
                <a:latin typeface="Times New Roman" panose="02020603050405020304" charset="0"/>
                <a:ea typeface="隶书" panose="02010509060101010101" pitchFamily="49" charset="-122"/>
              </a:rPr>
              <a:t>&lt;&lt;</a:t>
            </a:r>
            <a:r>
              <a:rPr lang="en-US" altLang="zh-CN" sz="2800" dirty="0">
                <a:latin typeface="Times New Roman" panose="02020603050405020304" charset="0"/>
                <a:ea typeface="隶书" panose="02010509060101010101" pitchFamily="49" charset="-122"/>
              </a:rPr>
              <a:t> p</a:t>
            </a:r>
            <a:r>
              <a:rPr lang="en-US" altLang="zh-CN" sz="2800" dirty="0">
                <a:latin typeface="楷体_GB2312" pitchFamily="49" charset="-122"/>
                <a:ea typeface="楷体_GB2312" pitchFamily="49" charset="-122"/>
              </a:rPr>
              <a:t>-&gt;</a:t>
            </a:r>
            <a:r>
              <a:rPr lang="en-US" altLang="zh-CN" sz="2800" dirty="0">
                <a:latin typeface="Times New Roman" panose="02020603050405020304" charset="0"/>
                <a:ea typeface="隶书" panose="02010509060101010101" pitchFamily="49" charset="-122"/>
              </a:rPr>
              <a:t>data </a:t>
            </a:r>
            <a:r>
              <a:rPr lang="en-US" altLang="zh-CN" sz="2800" b="1" dirty="0">
                <a:latin typeface="Times New Roman" panose="02020603050405020304" charset="0"/>
                <a:ea typeface="隶书" panose="02010509060101010101" pitchFamily="49" charset="-122"/>
              </a:rPr>
              <a:t>&lt;&lt; </a:t>
            </a:r>
            <a:r>
              <a:rPr lang="en-US" altLang="zh-CN" sz="2800" b="1" dirty="0" err="1">
                <a:latin typeface="Times New Roman" panose="02020603050405020304" charset="0"/>
                <a:ea typeface="隶书" panose="02010509060101010101" pitchFamily="49" charset="-122"/>
              </a:rPr>
              <a:t>endl</a:t>
            </a:r>
            <a:r>
              <a:rPr lang="en-US" altLang="zh-CN" sz="2800" b="1" dirty="0">
                <a:latin typeface="Times New Roman" panose="02020603050405020304" charset="0"/>
                <a:ea typeface="隶书" panose="02010509060101010101" pitchFamily="49" charset="-122"/>
              </a:rPr>
              <a:t>;</a:t>
            </a:r>
            <a:r>
              <a:rPr lang="en-US" altLang="zh-CN" sz="2800" dirty="0">
                <a:latin typeface="Times New Roman" panose="02020603050405020304" charset="0"/>
                <a:ea typeface="隶书" panose="02010509060101010101" pitchFamily="49" charset="-122"/>
              </a:rPr>
              <a:t> </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4294967295"/>
          </p:nvPr>
        </p:nvSpPr>
        <p:spPr>
          <a:xfrm>
            <a:off x="914400" y="652463"/>
            <a:ext cx="8229600" cy="5876925"/>
          </a:xfrm>
        </p:spPr>
        <p:txBody>
          <a:bodyPr/>
          <a:lstStyle/>
          <a:p>
            <a:pPr>
              <a:spcBef>
                <a:spcPct val="0"/>
              </a:spcBef>
              <a:buFont typeface="Wingdings 2" panose="05020102010507070707" pitchFamily="18" charset="2"/>
              <a:buNone/>
            </a:pPr>
            <a:r>
              <a:rPr lang="zh-CN" altLang="en-US" sz="2800">
                <a:latin typeface="Times New Roman" panose="02020603050405020304" charset="0"/>
                <a:ea typeface="隶书" panose="02010509060101010101" pitchFamily="49" charset="-122"/>
              </a:rPr>
              <a:t>          </a:t>
            </a:r>
            <a:r>
              <a:rPr lang="en-US" altLang="zh-CN" sz="2800">
                <a:latin typeface="Times New Roman" panose="02020603050405020304" charset="0"/>
                <a:ea typeface="隶书" panose="02010509060101010101" pitchFamily="49" charset="-122"/>
              </a:rPr>
              <a:t>pre</a:t>
            </a:r>
            <a:r>
              <a:rPr lang="en-US" altLang="zh-CN" sz="2800">
                <a:latin typeface="楷体_GB2312" pitchFamily="49" charset="-122"/>
                <a:ea typeface="楷体_GB2312" pitchFamily="49" charset="-122"/>
              </a:rPr>
              <a:t>-&gt;</a:t>
            </a:r>
            <a:r>
              <a:rPr lang="en-US" altLang="zh-CN" sz="2800">
                <a:latin typeface="Times New Roman" panose="02020603050405020304" charset="0"/>
                <a:ea typeface="隶书" panose="02010509060101010101" pitchFamily="49" charset="-122"/>
              </a:rPr>
              <a:t>link = p</a:t>
            </a:r>
            <a:r>
              <a:rPr lang="en-US" altLang="zh-CN" sz="2800">
                <a:latin typeface="楷体_GB2312" pitchFamily="49" charset="-122"/>
                <a:ea typeface="楷体_GB2312" pitchFamily="49" charset="-122"/>
              </a:rPr>
              <a:t>-&gt;</a:t>
            </a:r>
            <a:r>
              <a:rPr lang="en-US" altLang="zh-CN" sz="2800">
                <a:latin typeface="Times New Roman" panose="02020603050405020304" charset="0"/>
                <a:ea typeface="隶书" panose="02010509060101010101" pitchFamily="49" charset="-122"/>
              </a:rPr>
              <a:t>link</a:t>
            </a:r>
            <a:r>
              <a:rPr lang="en-US" altLang="zh-CN" sz="2800" b="1">
                <a:latin typeface="Times New Roman" panose="02020603050405020304" charset="0"/>
                <a:ea typeface="隶书" panose="02010509060101010101" pitchFamily="49" charset="-122"/>
              </a:rPr>
              <a:t>;  delete</a:t>
            </a:r>
            <a:r>
              <a:rPr lang="en-US" altLang="zh-CN" sz="2800">
                <a:latin typeface="Times New Roman" panose="02020603050405020304" charset="0"/>
                <a:ea typeface="隶书" panose="02010509060101010101" pitchFamily="49" charset="-122"/>
              </a:rPr>
              <a:t> p</a:t>
            </a:r>
            <a:r>
              <a:rPr lang="en-US" altLang="zh-CN" sz="2800" b="1">
                <a:latin typeface="Times New Roman" panose="02020603050405020304" charset="0"/>
                <a:ea typeface="隶书" panose="02010509060101010101" pitchFamily="49" charset="-122"/>
              </a:rPr>
              <a:t>;     	</a:t>
            </a:r>
            <a:r>
              <a:rPr lang="en-US" altLang="zh-CN" sz="2800" b="1">
                <a:solidFill>
                  <a:schemeClr val="tx2"/>
                </a:solidFill>
                <a:latin typeface="Times New Roman" panose="02020603050405020304" charset="0"/>
                <a:ea typeface="隶书" panose="02010509060101010101" pitchFamily="49" charset="-122"/>
              </a:rPr>
              <a:t>//</a:t>
            </a:r>
            <a:r>
              <a:rPr lang="zh-CN" altLang="en-US" sz="2800">
                <a:solidFill>
                  <a:schemeClr val="tx2"/>
                </a:solidFill>
                <a:latin typeface="Times New Roman" panose="02020603050405020304" charset="0"/>
                <a:ea typeface="隶书" panose="02010509060101010101" pitchFamily="49" charset="-122"/>
              </a:rPr>
              <a:t>删去</a:t>
            </a:r>
          </a:p>
          <a:p>
            <a:pPr>
              <a:spcBef>
                <a:spcPct val="0"/>
              </a:spcBef>
              <a:buFont typeface="Wingdings 2" panose="05020102010507070707" pitchFamily="18" charset="2"/>
              <a:buNone/>
            </a:pPr>
            <a:r>
              <a:rPr lang="zh-CN" altLang="en-US" sz="2800">
                <a:latin typeface="Times New Roman" panose="02020603050405020304" charset="0"/>
                <a:ea typeface="隶书" panose="02010509060101010101" pitchFamily="49" charset="-122"/>
              </a:rPr>
              <a:t>          </a:t>
            </a:r>
            <a:r>
              <a:rPr lang="en-US" altLang="zh-CN" sz="2800">
                <a:latin typeface="Times New Roman" panose="02020603050405020304" charset="0"/>
                <a:ea typeface="隶书" panose="02010509060101010101" pitchFamily="49" charset="-122"/>
              </a:rPr>
              <a:t>p = pre</a:t>
            </a:r>
            <a:r>
              <a:rPr lang="en-US" altLang="zh-CN" sz="2800">
                <a:latin typeface="楷体_GB2312" pitchFamily="49" charset="-122"/>
                <a:ea typeface="楷体_GB2312" pitchFamily="49" charset="-122"/>
              </a:rPr>
              <a:t>-&gt;</a:t>
            </a:r>
            <a:r>
              <a:rPr lang="en-US" altLang="zh-CN" sz="2800">
                <a:latin typeface="Times New Roman" panose="02020603050405020304" charset="0"/>
                <a:ea typeface="隶书" panose="02010509060101010101" pitchFamily="49" charset="-122"/>
              </a:rPr>
              <a:t>link</a:t>
            </a:r>
            <a:r>
              <a:rPr lang="en-US" altLang="zh-CN" sz="2800" b="1">
                <a:latin typeface="Times New Roman" panose="02020603050405020304" charset="0"/>
                <a:ea typeface="隶书" panose="02010509060101010101" pitchFamily="49" charset="-122"/>
              </a:rPr>
              <a:t>;		</a:t>
            </a:r>
          </a:p>
          <a:p>
            <a:pPr>
              <a:spcBef>
                <a:spcPct val="0"/>
              </a:spcBef>
              <a:buFont typeface="Wingdings 2" panose="05020102010507070707" pitchFamily="18" charset="2"/>
              <a:buNone/>
            </a:pPr>
            <a:r>
              <a:rPr lang="en-US" altLang="zh-CN" sz="2800" b="1">
                <a:latin typeface="Times New Roman" panose="02020603050405020304" charset="0"/>
                <a:ea typeface="隶书" panose="02010509060101010101" pitchFamily="49" charset="-122"/>
              </a:rPr>
              <a:t>      }</a:t>
            </a:r>
          </a:p>
          <a:p>
            <a:pPr>
              <a:spcBef>
                <a:spcPct val="0"/>
              </a:spcBef>
              <a:buFont typeface="Wingdings 2" panose="05020102010507070707" pitchFamily="18" charset="2"/>
              <a:buNone/>
            </a:pPr>
            <a:r>
              <a:rPr lang="en-US" altLang="zh-CN" sz="2800" b="1">
                <a:latin typeface="Times New Roman" panose="02020603050405020304" charset="0"/>
                <a:ea typeface="隶书" panose="02010509060101010101" pitchFamily="49" charset="-122"/>
              </a:rPr>
              <a:t>};</a:t>
            </a:r>
          </a:p>
          <a:p>
            <a:pPr>
              <a:spcBef>
                <a:spcPct val="0"/>
              </a:spcBef>
              <a:buFont typeface="Wingdings 2" panose="05020102010507070707" pitchFamily="18" charset="2"/>
              <a:buNone/>
            </a:pPr>
            <a:r>
              <a:rPr lang="en-US" altLang="zh-CN" sz="1800">
                <a:latin typeface="Times New Roman" panose="02020603050405020304" charset="0"/>
                <a:ea typeface="隶书" panose="02010509060101010101" pitchFamily="49" charset="-122"/>
              </a:rPr>
              <a:t>	</a:t>
            </a:r>
          </a:p>
          <a:p>
            <a:pPr>
              <a:spcBef>
                <a:spcPct val="0"/>
              </a:spcBef>
              <a:buFont typeface="Wingdings 2" panose="05020102010507070707" pitchFamily="18" charset="2"/>
              <a:buNone/>
            </a:pPr>
            <a:r>
              <a:rPr lang="en-US" altLang="zh-CN" sz="2800" b="1">
                <a:latin typeface="Times New Roman" panose="02020603050405020304" charset="0"/>
                <a:ea typeface="隶书" panose="02010509060101010101" pitchFamily="49" charset="-122"/>
              </a:rPr>
              <a:t>void </a:t>
            </a:r>
            <a:r>
              <a:rPr lang="en-US" altLang="zh-CN" sz="2800">
                <a:latin typeface="Times New Roman" panose="02020603050405020304" charset="0"/>
                <a:ea typeface="隶书" panose="02010509060101010101" pitchFamily="49" charset="-122"/>
              </a:rPr>
              <a:t>main() </a:t>
            </a:r>
            <a:r>
              <a:rPr lang="en-US" altLang="zh-CN" sz="2800" b="1">
                <a:latin typeface="Times New Roman" panose="02020603050405020304" charset="0"/>
                <a:ea typeface="隶书" panose="02010509060101010101" pitchFamily="49" charset="-122"/>
              </a:rPr>
              <a:t>{</a:t>
            </a:r>
            <a:r>
              <a:rPr lang="en-US" altLang="zh-CN" sz="2800">
                <a:latin typeface="Times New Roman" panose="02020603050405020304" charset="0"/>
                <a:ea typeface="隶书" panose="02010509060101010101" pitchFamily="49" charset="-122"/>
              </a:rPr>
              <a:t>		</a:t>
            </a:r>
          </a:p>
          <a:p>
            <a:pPr>
              <a:spcBef>
                <a:spcPct val="0"/>
              </a:spcBef>
              <a:buFont typeface="Wingdings 2" panose="05020102010507070707" pitchFamily="18" charset="2"/>
              <a:buNone/>
            </a:pPr>
            <a:r>
              <a:rPr lang="en-US" altLang="zh-CN" sz="2800">
                <a:latin typeface="Times New Roman" panose="02020603050405020304" charset="0"/>
                <a:ea typeface="隶书" panose="02010509060101010101" pitchFamily="49" charset="-122"/>
              </a:rPr>
              <a:t>     CircList&lt;</a:t>
            </a:r>
            <a:r>
              <a:rPr lang="en-US" altLang="zh-CN" sz="2800" b="1">
                <a:latin typeface="Times New Roman" panose="02020603050405020304" charset="0"/>
                <a:ea typeface="隶书" panose="02010509060101010101" pitchFamily="49" charset="-122"/>
              </a:rPr>
              <a:t>int, int</a:t>
            </a:r>
            <a:r>
              <a:rPr lang="en-US" altLang="zh-CN" sz="2800">
                <a:latin typeface="Times New Roman" panose="02020603050405020304" charset="0"/>
                <a:ea typeface="隶书" panose="02010509060101010101" pitchFamily="49" charset="-122"/>
              </a:rPr>
              <a:t>&gt; clist</a:t>
            </a:r>
            <a:r>
              <a:rPr lang="en-US" altLang="zh-CN" sz="2800" b="1">
                <a:latin typeface="Times New Roman" panose="02020603050405020304" charset="0"/>
                <a:ea typeface="隶书" panose="02010509060101010101" pitchFamily="49" charset="-122"/>
              </a:rPr>
              <a:t>;</a:t>
            </a:r>
          </a:p>
          <a:p>
            <a:pPr>
              <a:spcBef>
                <a:spcPct val="0"/>
              </a:spcBef>
              <a:buFont typeface="Wingdings 2" panose="05020102010507070707" pitchFamily="18" charset="2"/>
              <a:buNone/>
            </a:pPr>
            <a:r>
              <a:rPr lang="en-US" altLang="zh-CN" sz="2800" b="1">
                <a:latin typeface="Times New Roman" panose="02020603050405020304" charset="0"/>
                <a:ea typeface="隶书" panose="02010509060101010101" pitchFamily="49" charset="-122"/>
              </a:rPr>
              <a:t>     int</a:t>
            </a:r>
            <a:r>
              <a:rPr lang="en-US" altLang="zh-CN" sz="2800">
                <a:latin typeface="Times New Roman" panose="02020603050405020304" charset="0"/>
                <a:ea typeface="隶书" panose="02010509060101010101" pitchFamily="49" charset="-122"/>
              </a:rPr>
              <a:t> i</a:t>
            </a:r>
            <a:r>
              <a:rPr lang="en-US" altLang="zh-CN" sz="2800" b="1">
                <a:latin typeface="Times New Roman" panose="02020603050405020304" charset="0"/>
                <a:ea typeface="隶书" panose="02010509060101010101" pitchFamily="49" charset="-122"/>
              </a:rPr>
              <a:t>,</a:t>
            </a:r>
            <a:r>
              <a:rPr lang="en-US" altLang="zh-CN" sz="2800">
                <a:latin typeface="Times New Roman" panose="02020603050405020304" charset="0"/>
                <a:ea typeface="隶书" panose="02010509060101010101" pitchFamily="49" charset="-122"/>
              </a:rPr>
              <a:t> n m</a:t>
            </a:r>
            <a:r>
              <a:rPr lang="en-US" altLang="zh-CN" sz="2800" b="1">
                <a:latin typeface="Times New Roman" panose="02020603050405020304" charset="0"/>
                <a:ea typeface="隶书" panose="02010509060101010101" pitchFamily="49" charset="-122"/>
              </a:rPr>
              <a:t>;		</a:t>
            </a:r>
          </a:p>
          <a:p>
            <a:pPr>
              <a:spcBef>
                <a:spcPct val="0"/>
              </a:spcBef>
              <a:buFont typeface="Wingdings 2" panose="05020102010507070707" pitchFamily="18" charset="2"/>
              <a:buNone/>
            </a:pPr>
            <a:r>
              <a:rPr lang="en-US" altLang="zh-CN" sz="2800" b="1">
                <a:latin typeface="Times New Roman" panose="02020603050405020304" charset="0"/>
                <a:ea typeface="隶书" panose="02010509060101010101" pitchFamily="49" charset="-122"/>
              </a:rPr>
              <a:t>     cout &lt;&lt;</a:t>
            </a:r>
            <a:r>
              <a:rPr lang="en-US" altLang="zh-CN" sz="2800">
                <a:latin typeface="Times New Roman" panose="02020603050405020304" charset="0"/>
                <a:ea typeface="隶书" panose="02010509060101010101" pitchFamily="49" charset="-122"/>
              </a:rPr>
              <a:t> “</a:t>
            </a:r>
            <a:r>
              <a:rPr lang="zh-CN" altLang="en-US" sz="2800">
                <a:latin typeface="Times New Roman" panose="02020603050405020304" charset="0"/>
                <a:ea typeface="隶书" panose="02010509060101010101" pitchFamily="49" charset="-122"/>
              </a:rPr>
              <a:t>输入游戏者人数和报数间隔 </a:t>
            </a:r>
            <a:r>
              <a:rPr lang="en-US" altLang="zh-CN" sz="2800">
                <a:latin typeface="Times New Roman" panose="02020603050405020304" charset="0"/>
                <a:ea typeface="隶书" panose="02010509060101010101" pitchFamily="49" charset="-122"/>
              </a:rPr>
              <a:t>: ”;</a:t>
            </a:r>
          </a:p>
          <a:p>
            <a:pPr>
              <a:spcBef>
                <a:spcPct val="0"/>
              </a:spcBef>
              <a:buFont typeface="Wingdings 2" panose="05020102010507070707" pitchFamily="18" charset="2"/>
              <a:buNone/>
            </a:pPr>
            <a:r>
              <a:rPr lang="en-US" altLang="zh-CN" sz="2800">
                <a:latin typeface="Times New Roman" panose="02020603050405020304" charset="0"/>
                <a:ea typeface="隶书" panose="02010509060101010101" pitchFamily="49" charset="-122"/>
              </a:rPr>
              <a:t>     </a:t>
            </a:r>
            <a:r>
              <a:rPr lang="en-US" altLang="zh-CN" sz="2800" b="1">
                <a:latin typeface="Times New Roman" panose="02020603050405020304" charset="0"/>
                <a:ea typeface="隶书" panose="02010509060101010101" pitchFamily="49" charset="-122"/>
              </a:rPr>
              <a:t>cin &gt;&gt;</a:t>
            </a:r>
            <a:r>
              <a:rPr lang="en-US" altLang="zh-CN" sz="2800">
                <a:latin typeface="Times New Roman" panose="02020603050405020304" charset="0"/>
                <a:ea typeface="隶书" panose="02010509060101010101" pitchFamily="49" charset="-122"/>
              </a:rPr>
              <a:t> n </a:t>
            </a:r>
            <a:r>
              <a:rPr lang="en-US" altLang="zh-CN" sz="2800" b="1">
                <a:latin typeface="Times New Roman" panose="02020603050405020304" charset="0"/>
                <a:ea typeface="隶书" panose="02010509060101010101" pitchFamily="49" charset="-122"/>
              </a:rPr>
              <a:t>&gt;&gt;</a:t>
            </a:r>
            <a:r>
              <a:rPr lang="en-US" altLang="zh-CN" sz="2800">
                <a:latin typeface="Times New Roman" panose="02020603050405020304" charset="0"/>
                <a:ea typeface="隶书" panose="02010509060101010101" pitchFamily="49" charset="-122"/>
              </a:rPr>
              <a:t> m</a:t>
            </a:r>
            <a:r>
              <a:rPr lang="en-US" altLang="zh-CN" sz="2800" b="1">
                <a:latin typeface="Times New Roman" panose="02020603050405020304" charset="0"/>
                <a:ea typeface="隶书" panose="02010509060101010101" pitchFamily="49" charset="-122"/>
              </a:rPr>
              <a:t>;</a:t>
            </a:r>
          </a:p>
          <a:p>
            <a:pPr>
              <a:spcBef>
                <a:spcPct val="0"/>
              </a:spcBef>
              <a:buFont typeface="Wingdings 2" panose="05020102010507070707" pitchFamily="18" charset="2"/>
              <a:buNone/>
            </a:pPr>
            <a:r>
              <a:rPr lang="en-US" altLang="zh-CN" sz="2800" b="1">
                <a:latin typeface="Times New Roman" panose="02020603050405020304" charset="0"/>
                <a:ea typeface="隶书" panose="02010509060101010101" pitchFamily="49" charset="-122"/>
              </a:rPr>
              <a:t>     for</a:t>
            </a:r>
            <a:r>
              <a:rPr lang="en-US" altLang="zh-CN" sz="2800">
                <a:latin typeface="Times New Roman" panose="02020603050405020304" charset="0"/>
                <a:ea typeface="隶书" panose="02010509060101010101" pitchFamily="49" charset="-122"/>
              </a:rPr>
              <a:t> (i = 1</a:t>
            </a:r>
            <a:r>
              <a:rPr lang="en-US" altLang="zh-CN" sz="2800" b="1">
                <a:latin typeface="Times New Roman" panose="02020603050405020304" charset="0"/>
                <a:ea typeface="隶书" panose="02010509060101010101" pitchFamily="49" charset="-122"/>
              </a:rPr>
              <a:t>;</a:t>
            </a:r>
            <a:r>
              <a:rPr lang="en-US" altLang="zh-CN" sz="2800">
                <a:latin typeface="Times New Roman" panose="02020603050405020304" charset="0"/>
                <a:ea typeface="隶书" panose="02010509060101010101" pitchFamily="49" charset="-122"/>
              </a:rPr>
              <a:t> i &lt;= n</a:t>
            </a:r>
            <a:r>
              <a:rPr lang="en-US" altLang="zh-CN" sz="2800" b="1">
                <a:latin typeface="Times New Roman" panose="02020603050405020304" charset="0"/>
                <a:ea typeface="隶书" panose="02010509060101010101" pitchFamily="49" charset="-122"/>
              </a:rPr>
              <a:t>;</a:t>
            </a:r>
            <a:r>
              <a:rPr lang="en-US" altLang="zh-CN" sz="2800">
                <a:latin typeface="Times New Roman" panose="02020603050405020304" charset="0"/>
                <a:ea typeface="隶书" panose="02010509060101010101" pitchFamily="49" charset="-122"/>
              </a:rPr>
              <a:t> i++ ) clist.insert(i, i</a:t>
            </a:r>
            <a:r>
              <a:rPr lang="en-US" altLang="zh-CN" sz="2800" b="1">
                <a:latin typeface="Times New Roman" panose="02020603050405020304" charset="0"/>
                <a:ea typeface="隶书" panose="02010509060101010101" pitchFamily="49" charset="-122"/>
              </a:rPr>
              <a:t>);    </a:t>
            </a:r>
            <a:r>
              <a:rPr lang="en-US" altLang="zh-CN" sz="2800" b="1">
                <a:solidFill>
                  <a:schemeClr val="tx2"/>
                </a:solidFill>
                <a:latin typeface="Times New Roman" panose="02020603050405020304" charset="0"/>
                <a:ea typeface="隶书" panose="02010509060101010101" pitchFamily="49" charset="-122"/>
              </a:rPr>
              <a:t>//</a:t>
            </a:r>
            <a:r>
              <a:rPr lang="zh-CN" altLang="en-US" sz="2800">
                <a:solidFill>
                  <a:schemeClr val="tx2"/>
                </a:solidFill>
                <a:latin typeface="Times New Roman" panose="02020603050405020304" charset="0"/>
                <a:ea typeface="隶书" panose="02010509060101010101" pitchFamily="49" charset="-122"/>
              </a:rPr>
              <a:t>约瑟夫环</a:t>
            </a:r>
            <a:r>
              <a:rPr lang="zh-CN" altLang="en-US" sz="2800">
                <a:latin typeface="Times New Roman" panose="02020603050405020304" charset="0"/>
                <a:ea typeface="隶书" panose="02010509060101010101" pitchFamily="49" charset="-122"/>
              </a:rPr>
              <a:t>    </a:t>
            </a:r>
          </a:p>
          <a:p>
            <a:pPr>
              <a:spcBef>
                <a:spcPct val="0"/>
              </a:spcBef>
              <a:buFont typeface="Wingdings 2" panose="05020102010507070707" pitchFamily="18" charset="2"/>
              <a:buNone/>
            </a:pPr>
            <a:r>
              <a:rPr lang="zh-CN" altLang="en-US" sz="2800">
                <a:latin typeface="Times New Roman" panose="02020603050405020304" charset="0"/>
                <a:ea typeface="隶书" panose="02010509060101010101" pitchFamily="49" charset="-122"/>
              </a:rPr>
              <a:t>     </a:t>
            </a:r>
            <a:r>
              <a:rPr lang="en-US" altLang="zh-CN" sz="2800">
                <a:latin typeface="Times New Roman" panose="02020603050405020304" charset="0"/>
                <a:ea typeface="隶书" panose="02010509060101010101" pitchFamily="49" charset="-122"/>
              </a:rPr>
              <a:t>Josephus(clist, n, m)</a:t>
            </a:r>
            <a:r>
              <a:rPr lang="en-US" altLang="zh-CN" sz="2800" b="1">
                <a:latin typeface="Times New Roman" panose="02020603050405020304" charset="0"/>
                <a:ea typeface="隶书" panose="02010509060101010101" pitchFamily="49" charset="-122"/>
              </a:rPr>
              <a:t>;</a:t>
            </a:r>
            <a:r>
              <a:rPr lang="en-US" altLang="zh-CN" sz="2800">
                <a:latin typeface="Times New Roman" panose="02020603050405020304" charset="0"/>
                <a:ea typeface="隶书" panose="02010509060101010101" pitchFamily="49" charset="-122"/>
              </a:rPr>
              <a:t>                 </a:t>
            </a:r>
            <a:r>
              <a:rPr lang="en-US" altLang="zh-CN" sz="2800" b="1">
                <a:solidFill>
                  <a:schemeClr val="tx2"/>
                </a:solidFill>
                <a:latin typeface="Times New Roman" panose="02020603050405020304" charset="0"/>
                <a:ea typeface="隶书" panose="02010509060101010101" pitchFamily="49" charset="-122"/>
              </a:rPr>
              <a:t>//</a:t>
            </a:r>
            <a:r>
              <a:rPr lang="zh-CN" altLang="en-US" sz="2800">
                <a:solidFill>
                  <a:schemeClr val="tx2"/>
                </a:solidFill>
                <a:latin typeface="Times New Roman" panose="02020603050405020304" charset="0"/>
                <a:ea typeface="隶书" panose="02010509060101010101" pitchFamily="49" charset="-122"/>
              </a:rPr>
              <a:t>解决约瑟夫问题</a:t>
            </a:r>
          </a:p>
          <a:p>
            <a:pPr>
              <a:spcBef>
                <a:spcPct val="0"/>
              </a:spcBef>
              <a:buFont typeface="Wingdings 2" panose="05020102010507070707" pitchFamily="18" charset="2"/>
              <a:buNone/>
            </a:pPr>
            <a:r>
              <a:rPr lang="en-US" altLang="zh-CN" sz="2800" b="1">
                <a:latin typeface="Times New Roman" panose="02020603050405020304" charset="0"/>
                <a:ea typeface="隶书" panose="02010509060101010101" pitchFamily="49" charset="-122"/>
              </a:rPr>
              <a:t>}</a:t>
            </a:r>
          </a:p>
          <a:p>
            <a:pPr>
              <a:spcBef>
                <a:spcPct val="0"/>
              </a:spcBef>
              <a:buFont typeface="Wingdings 2" panose="05020102010507070707" pitchFamily="18" charset="2"/>
              <a:buNone/>
            </a:pPr>
            <a:r>
              <a:rPr lang="en-US" altLang="zh-CN" sz="2800">
                <a:latin typeface="Times New Roman" panose="02020603050405020304" charset="0"/>
                <a:ea typeface="隶书" panose="02010509060101010101" pitchFamily="49" charset="-122"/>
              </a:rPr>
              <a:t>     </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571500" y="785813"/>
            <a:ext cx="835818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30000"/>
              </a:lnSpc>
            </a:pPr>
            <a:r>
              <a:rPr kumimoji="1" lang="zh-CN" altLang="en-US" sz="3600" b="1" u="sng" dirty="0">
                <a:solidFill>
                  <a:srgbClr val="CC3300"/>
                </a:solidFill>
                <a:latin typeface="华文仿宋" panose="02010600040101010101" charset="-122"/>
                <a:ea typeface="华文仿宋" panose="02010600040101010101" charset="-122"/>
              </a:rPr>
              <a:t>数据结构</a:t>
            </a:r>
            <a:r>
              <a:rPr kumimoji="1" lang="zh-CN" altLang="en-US" sz="3600" b="1" dirty="0">
                <a:latin typeface="华文仿宋" panose="02010600040101010101" charset="-122"/>
                <a:ea typeface="华文仿宋" panose="02010600040101010101" charset="-122"/>
              </a:rPr>
              <a:t>的</a:t>
            </a:r>
            <a:r>
              <a:rPr kumimoji="1" lang="zh-CN" altLang="en-US" sz="3600" b="1" dirty="0">
                <a:solidFill>
                  <a:srgbClr val="800000"/>
                </a:solidFill>
                <a:latin typeface="华文仿宋" panose="02010600040101010101" charset="-122"/>
                <a:ea typeface="华文仿宋" panose="02010600040101010101" charset="-122"/>
              </a:rPr>
              <a:t>“</a:t>
            </a:r>
            <a:r>
              <a:rPr kumimoji="1" lang="zh-CN" altLang="en-US" sz="4000" b="1" dirty="0">
                <a:solidFill>
                  <a:srgbClr val="0000CC"/>
                </a:solidFill>
                <a:latin typeface="华文仿宋" panose="02010600040101010101" charset="-122"/>
                <a:ea typeface="华文仿宋" panose="02010600040101010101" charset="-122"/>
              </a:rPr>
              <a:t>逻辑结构</a:t>
            </a:r>
            <a:r>
              <a:rPr kumimoji="1" lang="zh-CN" altLang="en-US" sz="3600" b="1" dirty="0">
                <a:solidFill>
                  <a:srgbClr val="800000"/>
                </a:solidFill>
                <a:latin typeface="华文仿宋" panose="02010600040101010101" charset="-122"/>
                <a:ea typeface="华文仿宋" panose="02010600040101010101" charset="-122"/>
              </a:rPr>
              <a:t>”</a:t>
            </a:r>
            <a:r>
              <a:rPr kumimoji="1" lang="zh-CN" altLang="en-US" sz="4000" b="1" dirty="0">
                <a:latin typeface="华文仿宋" panose="02010600040101010101" charset="-122"/>
                <a:ea typeface="华文仿宋" panose="02010600040101010101" charset="-122"/>
              </a:rPr>
              <a:t> </a:t>
            </a:r>
            <a:r>
              <a:rPr kumimoji="1" lang="zh-CN" altLang="en-US" sz="3600" b="1" dirty="0">
                <a:latin typeface="华文仿宋" panose="02010600040101010101" charset="-122"/>
                <a:ea typeface="华文仿宋" panose="02010600040101010101" charset="-122"/>
              </a:rPr>
              <a:t>和</a:t>
            </a:r>
            <a:r>
              <a:rPr kumimoji="1" lang="zh-CN" altLang="en-US" sz="3600" b="1" dirty="0">
                <a:solidFill>
                  <a:srgbClr val="800000"/>
                </a:solidFill>
                <a:latin typeface="华文仿宋" panose="02010600040101010101" charset="-122"/>
                <a:ea typeface="华文仿宋" panose="02010600040101010101" charset="-122"/>
              </a:rPr>
              <a:t>“</a:t>
            </a:r>
            <a:r>
              <a:rPr kumimoji="1" lang="zh-CN" altLang="en-US" sz="4000" b="1" dirty="0">
                <a:solidFill>
                  <a:srgbClr val="0000CC"/>
                </a:solidFill>
                <a:latin typeface="华文仿宋" panose="02010600040101010101" charset="-122"/>
                <a:ea typeface="华文仿宋" panose="02010600040101010101" charset="-122"/>
              </a:rPr>
              <a:t>物理结构</a:t>
            </a:r>
            <a:r>
              <a:rPr kumimoji="1" lang="zh-CN" altLang="en-US" sz="3600" b="1" dirty="0">
                <a:solidFill>
                  <a:srgbClr val="800000"/>
                </a:solidFill>
                <a:latin typeface="华文仿宋" panose="02010600040101010101" charset="-122"/>
                <a:ea typeface="华文仿宋" panose="02010600040101010101" charset="-122"/>
              </a:rPr>
              <a:t>”</a:t>
            </a:r>
            <a:r>
              <a:rPr kumimoji="1" lang="zh-CN" altLang="en-US" sz="3600" b="1" dirty="0">
                <a:latin typeface="华文仿宋" panose="02010600040101010101" charset="-122"/>
                <a:ea typeface="华文仿宋" panose="02010600040101010101" charset="-122"/>
              </a:rPr>
              <a:t> (定义):</a:t>
            </a:r>
          </a:p>
        </p:txBody>
      </p:sp>
      <p:sp>
        <p:nvSpPr>
          <p:cNvPr id="41987" name="Text Box 3"/>
          <p:cNvSpPr txBox="1">
            <a:spLocks noChangeArrowheads="1"/>
          </p:cNvSpPr>
          <p:nvPr/>
        </p:nvSpPr>
        <p:spPr bwMode="auto">
          <a:xfrm>
            <a:off x="857250" y="2571750"/>
            <a:ext cx="7988300"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30000"/>
              </a:lnSpc>
              <a:buFontTx/>
              <a:buChar char="•"/>
            </a:pPr>
            <a:r>
              <a:rPr kumimoji="1" lang="zh-CN" altLang="en-US" sz="3600" b="1" dirty="0">
                <a:solidFill>
                  <a:srgbClr val="800000"/>
                </a:solidFill>
                <a:latin typeface="华文仿宋" panose="02010600040101010101" charset="-122"/>
                <a:ea typeface="华文仿宋" panose="02010600040101010101" charset="-122"/>
              </a:rPr>
              <a:t> </a:t>
            </a:r>
            <a:r>
              <a:rPr kumimoji="1" lang="zh-CN" altLang="en-US" sz="3600" b="1" dirty="0">
                <a:solidFill>
                  <a:srgbClr val="0000CC"/>
                </a:solidFill>
                <a:latin typeface="华文仿宋" panose="02010600040101010101" charset="-122"/>
                <a:ea typeface="华文仿宋" panose="02010600040101010101" charset="-122"/>
              </a:rPr>
              <a:t>逻辑结构</a:t>
            </a:r>
            <a:r>
              <a:rPr kumimoji="1" lang="zh-CN" altLang="en-US" sz="3600" b="1" dirty="0">
                <a:latin typeface="华文仿宋" panose="02010600040101010101" charset="-122"/>
                <a:ea typeface="华文仿宋" panose="02010600040101010101" charset="-122"/>
              </a:rPr>
              <a:t> </a:t>
            </a:r>
            <a:r>
              <a:rPr kumimoji="1" lang="zh-CN" altLang="en-US" sz="3200" b="1" dirty="0">
                <a:latin typeface="华文仿宋" panose="02010600040101010101" charset="-122"/>
                <a:ea typeface="华文仿宋" panose="02010600040101010101" charset="-122"/>
              </a:rPr>
              <a:t>是对数据成员之间的逻辑关系的描述，它可以用一个数据成员的集合和定义在此集合上的若干关系来表示;</a:t>
            </a:r>
            <a:endParaRPr kumimoji="1" lang="zh-CN" altLang="en-US" sz="3200" b="1" dirty="0">
              <a:solidFill>
                <a:schemeClr val="tx2"/>
              </a:solidFill>
              <a:latin typeface="华文仿宋" panose="02010600040101010101" charset="-122"/>
              <a:ea typeface="华文仿宋" panose="02010600040101010101" charset="-122"/>
            </a:endParaRPr>
          </a:p>
        </p:txBody>
      </p:sp>
      <p:sp>
        <p:nvSpPr>
          <p:cNvPr id="41988" name="Text Box 4"/>
          <p:cNvSpPr txBox="1">
            <a:spLocks noChangeArrowheads="1"/>
          </p:cNvSpPr>
          <p:nvPr/>
        </p:nvSpPr>
        <p:spPr bwMode="auto">
          <a:xfrm>
            <a:off x="928688" y="4714875"/>
            <a:ext cx="7680325"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30000"/>
              </a:lnSpc>
              <a:buFontTx/>
              <a:buChar char="•"/>
            </a:pPr>
            <a:r>
              <a:rPr kumimoji="1" lang="zh-CN" altLang="en-US" sz="3600" b="1">
                <a:solidFill>
                  <a:srgbClr val="800000"/>
                </a:solidFill>
                <a:latin typeface="华文仿宋" panose="02010600040101010101" charset="-122"/>
                <a:ea typeface="华文仿宋" panose="02010600040101010101" charset="-122"/>
              </a:rPr>
              <a:t> </a:t>
            </a:r>
            <a:r>
              <a:rPr kumimoji="1" lang="zh-CN" altLang="en-US" sz="3600" b="1">
                <a:solidFill>
                  <a:srgbClr val="0000CC"/>
                </a:solidFill>
                <a:latin typeface="华文仿宋" panose="02010600040101010101" charset="-122"/>
                <a:ea typeface="华文仿宋" panose="02010600040101010101" charset="-122"/>
              </a:rPr>
              <a:t>物理结构</a:t>
            </a:r>
            <a:r>
              <a:rPr kumimoji="1" lang="zh-CN" altLang="en-US" sz="3600" b="1">
                <a:solidFill>
                  <a:srgbClr val="800000"/>
                </a:solidFill>
                <a:latin typeface="华文仿宋" panose="02010600040101010101" charset="-122"/>
                <a:ea typeface="华文仿宋" panose="02010600040101010101" charset="-122"/>
              </a:rPr>
              <a:t> </a:t>
            </a:r>
            <a:r>
              <a:rPr kumimoji="1" lang="zh-CN" altLang="en-US" sz="3200" b="1">
                <a:latin typeface="华文仿宋" panose="02010600040101010101" charset="-122"/>
                <a:ea typeface="华文仿宋" panose="02010600040101010101" charset="-122"/>
              </a:rPr>
              <a:t>是逻辑结构在计算机中的表示和实现，故又称“</a:t>
            </a:r>
            <a:r>
              <a:rPr kumimoji="1" lang="zh-CN" altLang="en-US" sz="3600" b="1">
                <a:latin typeface="华文仿宋" panose="02010600040101010101" charset="-122"/>
                <a:ea typeface="华文仿宋" panose="02010600040101010101" charset="-122"/>
              </a:rPr>
              <a:t>存储结构</a:t>
            </a:r>
            <a:r>
              <a:rPr kumimoji="1" lang="zh-CN" altLang="en-US" sz="3200" b="1">
                <a:latin typeface="华文仿宋" panose="02010600040101010101" charset="-122"/>
                <a:ea typeface="华文仿宋" panose="02010600040101010101" charset="-122"/>
              </a:rPr>
              <a:t>” 。</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EED392-4748-4B2D-8F0C-2987AE24559A}"/>
              </a:ext>
            </a:extLst>
          </p:cNvPr>
          <p:cNvSpPr>
            <a:spLocks noGrp="1"/>
          </p:cNvSpPr>
          <p:nvPr>
            <p:ph type="title"/>
          </p:nvPr>
        </p:nvSpPr>
        <p:spPr/>
        <p:txBody>
          <a:bodyPr>
            <a:normAutofit/>
          </a:bodyPr>
          <a:lstStyle/>
          <a:p>
            <a:pPr marL="265430" indent="-265430" defTabSz="457200">
              <a:spcBef>
                <a:spcPts val="250"/>
              </a:spcBef>
              <a:buClr>
                <a:schemeClr val="accent1"/>
              </a:buClr>
              <a:buSzPct val="80000"/>
              <a:defRPr/>
            </a:pPr>
            <a:r>
              <a:rPr lang="zh-CN" altLang="en-US" sz="3200" b="1"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rPr>
              <a:t>参考书</a:t>
            </a:r>
          </a:p>
        </p:txBody>
      </p:sp>
      <p:pic>
        <p:nvPicPr>
          <p:cNvPr id="4" name="图片 12">
            <a:extLst>
              <a:ext uri="{FF2B5EF4-FFF2-40B4-BE49-F238E27FC236}">
                <a16:creationId xmlns:a16="http://schemas.microsoft.com/office/drawing/2014/main" id="{27746D64-2375-4E11-B84C-314FF7CCE01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3314711"/>
            <a:ext cx="1599555" cy="224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https://img1.doubanio.com/view/subject/l/public/s28388499.jpg">
            <a:extLst>
              <a:ext uri="{FF2B5EF4-FFF2-40B4-BE49-F238E27FC236}">
                <a16:creationId xmlns:a16="http://schemas.microsoft.com/office/drawing/2014/main" id="{C9F0FC89-EB29-4C26-93D4-36E92E47BE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52913" y="2348880"/>
            <a:ext cx="1419087" cy="19936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 name="Picture 8" descr="https://images-na.ssl-images-amazon.com/images/I/41oGuEd4krL._SX378_BO1,204,203,200_.jpg">
            <a:extLst>
              <a:ext uri="{FF2B5EF4-FFF2-40B4-BE49-F238E27FC236}">
                <a16:creationId xmlns:a16="http://schemas.microsoft.com/office/drawing/2014/main" id="{0BC909A9-232F-4191-AEC0-7517CD37ECB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6056" y="4566114"/>
            <a:ext cx="1419087" cy="18634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9090" name="Picture 2" descr="《算法导论》第四版 电子版 全网第一时间发布">
            <a:extLst>
              <a:ext uri="{FF2B5EF4-FFF2-40B4-BE49-F238E27FC236}">
                <a16:creationId xmlns:a16="http://schemas.microsoft.com/office/drawing/2014/main" id="{D8BAF00F-43B5-4F4B-977D-89AC21F0EF4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0272" y="3140968"/>
            <a:ext cx="1691740" cy="191874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46B9F755-03B2-4F02-B4DE-5A85F73A8DF3}"/>
              </a:ext>
            </a:extLst>
          </p:cNvPr>
          <p:cNvSpPr/>
          <p:nvPr/>
        </p:nvSpPr>
        <p:spPr>
          <a:xfrm>
            <a:off x="6516216" y="2497155"/>
            <a:ext cx="2531462" cy="646331"/>
          </a:xfrm>
          <a:prstGeom prst="rect">
            <a:avLst/>
          </a:prstGeom>
          <a:effectLst>
            <a:outerShdw blurRad="50800" dist="38100" dir="5400000" algn="t" rotWithShape="0">
              <a:prstClr val="black">
                <a:alpha val="40000"/>
              </a:prstClr>
            </a:outerShdw>
          </a:effectLst>
        </p:spPr>
        <p:txBody>
          <a:bodyPr wrap="none">
            <a:spAutoFit/>
          </a:bodyPr>
          <a:lstStyle/>
          <a:p>
            <a:r>
              <a:rPr lang="zh-CN" altLang="en-US" dirty="0">
                <a:solidFill>
                  <a:srgbClr val="0066FF"/>
                </a:solidFill>
                <a:latin typeface="隶书" panose="02010509060101010101" pitchFamily="49" charset="-122"/>
                <a:ea typeface="隶书" panose="02010509060101010101" pitchFamily="49" charset="-122"/>
              </a:rPr>
              <a:t>算法导论</a:t>
            </a:r>
            <a:r>
              <a:rPr lang="en-US" altLang="zh-CN" dirty="0">
                <a:solidFill>
                  <a:srgbClr val="0066FF"/>
                </a:solidFill>
                <a:latin typeface="隶书" panose="02010509060101010101" pitchFamily="49" charset="-122"/>
                <a:ea typeface="隶书" panose="02010509060101010101" pitchFamily="49" charset="-122"/>
              </a:rPr>
              <a:t>(4</a:t>
            </a:r>
            <a:r>
              <a:rPr lang="en-US" altLang="zh-CN" baseline="30000" dirty="0">
                <a:solidFill>
                  <a:srgbClr val="0066FF"/>
                </a:solidFill>
                <a:latin typeface="隶书" panose="02010509060101010101" pitchFamily="49" charset="-122"/>
                <a:ea typeface="隶书" panose="02010509060101010101" pitchFamily="49" charset="-122"/>
              </a:rPr>
              <a:t>th</a:t>
            </a:r>
            <a:r>
              <a:rPr lang="en-US" altLang="zh-CN" dirty="0">
                <a:solidFill>
                  <a:srgbClr val="0066FF"/>
                </a:solidFill>
                <a:latin typeface="隶书" panose="02010509060101010101" pitchFamily="49" charset="-122"/>
                <a:ea typeface="隶书" panose="02010509060101010101" pitchFamily="49" charset="-122"/>
              </a:rPr>
              <a:t> Edition)</a:t>
            </a:r>
          </a:p>
          <a:p>
            <a:r>
              <a:rPr lang="en-US" altLang="zh-CN" dirty="0">
                <a:solidFill>
                  <a:srgbClr val="0066FF"/>
                </a:solidFill>
                <a:latin typeface="隶书" panose="02010509060101010101" pitchFamily="49" charset="-122"/>
                <a:ea typeface="隶书" panose="02010509060101010101" pitchFamily="49" charset="-122"/>
              </a:rPr>
              <a:t>   (2022.04 </a:t>
            </a:r>
            <a:r>
              <a:rPr lang="zh-CN" altLang="en-US" dirty="0">
                <a:solidFill>
                  <a:srgbClr val="0066FF"/>
                </a:solidFill>
                <a:latin typeface="隶书" panose="02010509060101010101" pitchFamily="49" charset="-122"/>
                <a:ea typeface="隶书" panose="02010509060101010101" pitchFamily="49" charset="-122"/>
              </a:rPr>
              <a:t>英文版</a:t>
            </a:r>
            <a:r>
              <a:rPr lang="en-US" altLang="zh-CN" dirty="0">
                <a:solidFill>
                  <a:srgbClr val="0066FF"/>
                </a:solidFill>
                <a:latin typeface="隶书" panose="02010509060101010101" pitchFamily="49" charset="-122"/>
                <a:ea typeface="隶书" panose="02010509060101010101" pitchFamily="49" charset="-122"/>
              </a:rPr>
              <a:t>)</a:t>
            </a:r>
            <a:endParaRPr lang="zh-CN" altLang="en-US" dirty="0"/>
          </a:p>
        </p:txBody>
      </p:sp>
    </p:spTree>
    <p:extLst>
      <p:ext uri="{BB962C8B-B14F-4D97-AF65-F5344CB8AC3E}">
        <p14:creationId xmlns:p14="http://schemas.microsoft.com/office/powerpoint/2010/main" val="873024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611560" y="580654"/>
            <a:ext cx="6324600" cy="609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spcBef>
                <a:spcPct val="0"/>
              </a:spcBef>
              <a:spcAft>
                <a:spcPct val="0"/>
              </a:spcAft>
              <a:defRPr sz="3600" b="1" kern="1200">
                <a:solidFill>
                  <a:srgbClr val="4885E9"/>
                </a:solidFill>
                <a:effectLst>
                  <a:outerShdw blurRad="53975" dist="22860" dir="5400000" algn="tl" rotWithShape="0">
                    <a:srgbClr val="000000">
                      <a:alpha val="55000"/>
                    </a:srgbClr>
                  </a:outerShdw>
                </a:effectLst>
                <a:latin typeface="+mj-lt"/>
                <a:ea typeface="+mj-ea"/>
                <a:cs typeface="+mj-cs"/>
              </a:defRPr>
            </a:lvl1pPr>
            <a:lvl2pPr algn="l" rtl="0" eaLnBrk="0" fontAlgn="base" hangingPunct="0">
              <a:spcBef>
                <a:spcPct val="0"/>
              </a:spcBef>
              <a:spcAft>
                <a:spcPct val="0"/>
              </a:spcAft>
              <a:defRPr sz="3600" b="1">
                <a:solidFill>
                  <a:srgbClr val="4885E9"/>
                </a:solidFill>
                <a:latin typeface="Verdana" panose="020B0604030504040204" pitchFamily="34" charset="0"/>
              </a:defRPr>
            </a:lvl2pPr>
            <a:lvl3pPr algn="l" rtl="0" eaLnBrk="0" fontAlgn="base" hangingPunct="0">
              <a:spcBef>
                <a:spcPct val="0"/>
              </a:spcBef>
              <a:spcAft>
                <a:spcPct val="0"/>
              </a:spcAft>
              <a:defRPr sz="3600" b="1">
                <a:solidFill>
                  <a:srgbClr val="4885E9"/>
                </a:solidFill>
                <a:latin typeface="Verdana" panose="020B0604030504040204" pitchFamily="34" charset="0"/>
              </a:defRPr>
            </a:lvl3pPr>
            <a:lvl4pPr algn="l" rtl="0" eaLnBrk="0" fontAlgn="base" hangingPunct="0">
              <a:spcBef>
                <a:spcPct val="0"/>
              </a:spcBef>
              <a:spcAft>
                <a:spcPct val="0"/>
              </a:spcAft>
              <a:defRPr sz="3600" b="1">
                <a:solidFill>
                  <a:srgbClr val="4885E9"/>
                </a:solidFill>
                <a:latin typeface="Verdana" panose="020B0604030504040204" pitchFamily="34" charset="0"/>
              </a:defRPr>
            </a:lvl4pPr>
            <a:lvl5pPr algn="l" rtl="0" eaLnBrk="0" fontAlgn="base" hangingPunct="0">
              <a:spcBef>
                <a:spcPct val="0"/>
              </a:spcBef>
              <a:spcAft>
                <a:spcPct val="0"/>
              </a:spcAft>
              <a:defRPr sz="3600" b="1">
                <a:solidFill>
                  <a:srgbClr val="4885E9"/>
                </a:solidFill>
                <a:latin typeface="Verdana" panose="020B0604030504040204" pitchFamily="34" charset="0"/>
              </a:defRPr>
            </a:lvl5pPr>
            <a:lvl6pPr marL="457200" algn="l" rtl="0" fontAlgn="base">
              <a:spcBef>
                <a:spcPct val="0"/>
              </a:spcBef>
              <a:spcAft>
                <a:spcPct val="0"/>
              </a:spcAft>
              <a:defRPr sz="3600" b="1">
                <a:solidFill>
                  <a:srgbClr val="4885E9"/>
                </a:solidFill>
                <a:latin typeface="Verdana" panose="020B0604030504040204" pitchFamily="34" charset="0"/>
              </a:defRPr>
            </a:lvl6pPr>
            <a:lvl7pPr marL="914400" algn="l" rtl="0" fontAlgn="base">
              <a:spcBef>
                <a:spcPct val="0"/>
              </a:spcBef>
              <a:spcAft>
                <a:spcPct val="0"/>
              </a:spcAft>
              <a:defRPr sz="3600" b="1">
                <a:solidFill>
                  <a:srgbClr val="4885E9"/>
                </a:solidFill>
                <a:latin typeface="Verdana" panose="020B0604030504040204" pitchFamily="34" charset="0"/>
              </a:defRPr>
            </a:lvl7pPr>
            <a:lvl8pPr marL="1371600" algn="l" rtl="0" fontAlgn="base">
              <a:spcBef>
                <a:spcPct val="0"/>
              </a:spcBef>
              <a:spcAft>
                <a:spcPct val="0"/>
              </a:spcAft>
              <a:defRPr sz="3600" b="1">
                <a:solidFill>
                  <a:srgbClr val="4885E9"/>
                </a:solidFill>
                <a:latin typeface="Verdana" panose="020B0604030504040204" pitchFamily="34" charset="0"/>
              </a:defRPr>
            </a:lvl8pPr>
            <a:lvl9pPr marL="1828800" algn="l" rtl="0" fontAlgn="base">
              <a:spcBef>
                <a:spcPct val="0"/>
              </a:spcBef>
              <a:spcAft>
                <a:spcPct val="0"/>
              </a:spcAft>
              <a:defRPr sz="3600" b="1">
                <a:solidFill>
                  <a:srgbClr val="4885E9"/>
                </a:solidFill>
                <a:latin typeface="Verdana" panose="020B0604030504040204" pitchFamily="34" charset="0"/>
              </a:defRPr>
            </a:lvl9pPr>
          </a:lstStyle>
          <a:p>
            <a:pPr>
              <a:defRPr/>
            </a:pPr>
            <a:r>
              <a:rPr lang="zh-CN" altLang="en-US" dirty="0">
                <a:solidFill>
                  <a:srgbClr val="0070C0"/>
                </a:solidFill>
              </a:rPr>
              <a:t>逻辑结构和存储结构的关系</a:t>
            </a:r>
            <a:endParaRPr lang="zh-CN" altLang="en-US" sz="3200" dirty="0">
              <a:solidFill>
                <a:srgbClr val="0070C0"/>
              </a:solidFill>
            </a:endParaRPr>
          </a:p>
        </p:txBody>
      </p:sp>
      <p:sp>
        <p:nvSpPr>
          <p:cNvPr id="43011" name="Rectangle 3"/>
          <p:cNvSpPr txBox="1">
            <a:spLocks noChangeArrowheads="1"/>
          </p:cNvSpPr>
          <p:nvPr/>
        </p:nvSpPr>
        <p:spPr bwMode="auto">
          <a:xfrm>
            <a:off x="467544" y="4365104"/>
            <a:ext cx="8496300" cy="1367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5430" indent="-265430">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20000"/>
              </a:lnSpc>
              <a:spcBef>
                <a:spcPts val="250"/>
              </a:spcBef>
              <a:buClr>
                <a:schemeClr val="accent1"/>
              </a:buClr>
              <a:buSzPct val="80000"/>
              <a:buFont typeface="Wingdings" panose="05000000000000000000" pitchFamily="2" charset="2"/>
              <a:buChar char="l"/>
            </a:pPr>
            <a:r>
              <a:rPr lang="zh-CN" altLang="en-US" sz="3000" b="1" dirty="0">
                <a:solidFill>
                  <a:srgbClr val="800000"/>
                </a:solidFill>
                <a:latin typeface="华文仿宋" panose="02010600040101010101" charset="-122"/>
                <a:ea typeface="华文仿宋" panose="02010600040101010101" charset="-122"/>
              </a:rPr>
              <a:t>任何一个</a:t>
            </a:r>
            <a:r>
              <a:rPr lang="zh-CN" altLang="en-US" sz="3000" b="1" dirty="0">
                <a:solidFill>
                  <a:srgbClr val="0000FF"/>
                </a:solidFill>
                <a:latin typeface="华文仿宋" panose="02010600040101010101" charset="-122"/>
                <a:ea typeface="华文仿宋" panose="02010600040101010101" charset="-122"/>
              </a:rPr>
              <a:t>算法的设计</a:t>
            </a:r>
            <a:r>
              <a:rPr lang="zh-CN" altLang="en-US" sz="3000" b="1" dirty="0">
                <a:solidFill>
                  <a:srgbClr val="800000"/>
                </a:solidFill>
                <a:latin typeface="华文仿宋" panose="02010600040101010101" charset="-122"/>
                <a:ea typeface="华文仿宋" panose="02010600040101010101" charset="-122"/>
              </a:rPr>
              <a:t>取决于选定的</a:t>
            </a:r>
            <a:r>
              <a:rPr lang="zh-CN" altLang="en-US" sz="3000" b="1" dirty="0">
                <a:solidFill>
                  <a:schemeClr val="accent1">
                    <a:lumMod val="75000"/>
                  </a:schemeClr>
                </a:solidFill>
                <a:latin typeface="华文仿宋" panose="02010600040101010101" charset="-122"/>
                <a:ea typeface="华文仿宋" panose="02010600040101010101" charset="-122"/>
              </a:rPr>
              <a:t>逻辑结构</a:t>
            </a:r>
            <a:r>
              <a:rPr lang="zh-CN" altLang="en-US" sz="3000" b="1" dirty="0">
                <a:solidFill>
                  <a:srgbClr val="800000"/>
                </a:solidFill>
                <a:latin typeface="华文仿宋" panose="02010600040101010101" charset="-122"/>
                <a:ea typeface="华文仿宋" panose="02010600040101010101" charset="-122"/>
              </a:rPr>
              <a:t>；而</a:t>
            </a:r>
            <a:r>
              <a:rPr lang="zh-CN" altLang="en-US" sz="3000" b="1" dirty="0">
                <a:solidFill>
                  <a:srgbClr val="0000FF"/>
                </a:solidFill>
                <a:latin typeface="华文仿宋" panose="02010600040101010101" charset="-122"/>
                <a:ea typeface="华文仿宋" panose="02010600040101010101" charset="-122"/>
              </a:rPr>
              <a:t>算法的最终实现</a:t>
            </a:r>
            <a:r>
              <a:rPr lang="zh-CN" altLang="en-US" sz="3000" b="1" dirty="0">
                <a:solidFill>
                  <a:srgbClr val="800000"/>
                </a:solidFill>
                <a:latin typeface="华文仿宋" panose="02010600040101010101" charset="-122"/>
                <a:ea typeface="华文仿宋" panose="02010600040101010101" charset="-122"/>
              </a:rPr>
              <a:t>依赖于采用的</a:t>
            </a:r>
            <a:r>
              <a:rPr lang="zh-CN" altLang="en-US" sz="3000" b="1" dirty="0">
                <a:solidFill>
                  <a:schemeClr val="accent1">
                    <a:lumMod val="75000"/>
                  </a:schemeClr>
                </a:solidFill>
                <a:latin typeface="华文仿宋" panose="02010600040101010101" charset="-122"/>
                <a:ea typeface="华文仿宋" panose="02010600040101010101" charset="-122"/>
              </a:rPr>
              <a:t>存储结构</a:t>
            </a:r>
            <a:r>
              <a:rPr lang="zh-CN" altLang="en-US" sz="3000" b="1" dirty="0">
                <a:solidFill>
                  <a:srgbClr val="800000"/>
                </a:solidFill>
                <a:latin typeface="华文仿宋" panose="02010600040101010101" charset="-122"/>
                <a:ea typeface="华文仿宋" panose="02010600040101010101" charset="-122"/>
              </a:rPr>
              <a:t>。</a:t>
            </a:r>
            <a:endParaRPr lang="zh-CN" altLang="zh-CN" sz="3000" b="1" dirty="0">
              <a:solidFill>
                <a:srgbClr val="800000"/>
              </a:solidFill>
              <a:latin typeface="华文仿宋" panose="02010600040101010101" charset="-122"/>
              <a:ea typeface="华文仿宋" panose="02010600040101010101" charset="-122"/>
            </a:endParaRPr>
          </a:p>
        </p:txBody>
      </p:sp>
      <p:sp>
        <p:nvSpPr>
          <p:cNvPr id="4" name="TextBox 1"/>
          <p:cNvSpPr txBox="1">
            <a:spLocks noChangeArrowheads="1"/>
          </p:cNvSpPr>
          <p:nvPr/>
        </p:nvSpPr>
        <p:spPr bwMode="auto">
          <a:xfrm>
            <a:off x="971550" y="2722562"/>
            <a:ext cx="2305050" cy="706438"/>
          </a:xfrm>
          <a:prstGeom prst="rect">
            <a:avLst/>
          </a:prstGeom>
          <a:solidFill>
            <a:srgbClr val="FCDCB2"/>
          </a:solidFill>
          <a:ln w="9525">
            <a:solidFill>
              <a:schemeClr val="accent1"/>
            </a:solidFill>
            <a:miter lim="800000"/>
          </a:ln>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sz="4000" dirty="0">
                <a:solidFill>
                  <a:schemeClr val="accent1">
                    <a:lumMod val="75000"/>
                  </a:schemeClr>
                </a:solidFill>
                <a:latin typeface="Arial" panose="020B0604020202020204" pitchFamily="34" charset="0"/>
              </a:rPr>
              <a:t>逻辑结构</a:t>
            </a:r>
          </a:p>
        </p:txBody>
      </p:sp>
      <p:sp>
        <p:nvSpPr>
          <p:cNvPr id="5" name="TextBox 4"/>
          <p:cNvSpPr txBox="1">
            <a:spLocks noChangeArrowheads="1"/>
          </p:cNvSpPr>
          <p:nvPr/>
        </p:nvSpPr>
        <p:spPr bwMode="auto">
          <a:xfrm>
            <a:off x="5292725" y="2722562"/>
            <a:ext cx="2303463" cy="706438"/>
          </a:xfrm>
          <a:prstGeom prst="rect">
            <a:avLst/>
          </a:prstGeom>
          <a:solidFill>
            <a:srgbClr val="FCDCB2"/>
          </a:solidFill>
          <a:ln w="9525">
            <a:solidFill>
              <a:schemeClr val="accent1"/>
            </a:solidFill>
            <a:miter lim="800000"/>
          </a:ln>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sz="4000" dirty="0">
                <a:solidFill>
                  <a:schemeClr val="accent1">
                    <a:lumMod val="75000"/>
                  </a:schemeClr>
                </a:solidFill>
                <a:latin typeface="Arial" panose="020B0604020202020204" pitchFamily="34" charset="0"/>
              </a:rPr>
              <a:t>存储结构</a:t>
            </a:r>
          </a:p>
        </p:txBody>
      </p:sp>
      <p:sp>
        <p:nvSpPr>
          <p:cNvPr id="6" name="上弧形箭头 5"/>
          <p:cNvSpPr/>
          <p:nvPr/>
        </p:nvSpPr>
        <p:spPr>
          <a:xfrm>
            <a:off x="3419475" y="2565400"/>
            <a:ext cx="1806575" cy="50958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7" name="TextBox 6"/>
          <p:cNvSpPr txBox="1">
            <a:spLocks noChangeArrowheads="1"/>
          </p:cNvSpPr>
          <p:nvPr/>
        </p:nvSpPr>
        <p:spPr bwMode="auto">
          <a:xfrm>
            <a:off x="3887788" y="2062162"/>
            <a:ext cx="14398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sz="2800">
                <a:solidFill>
                  <a:srgbClr val="0099CC"/>
                </a:solidFill>
                <a:latin typeface="Arial" panose="020B0604020202020204" pitchFamily="34" charset="0"/>
              </a:rPr>
              <a:t>映象</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ChangeArrowheads="1"/>
          </p:cNvSpPr>
          <p:nvPr/>
        </p:nvSpPr>
        <p:spPr bwMode="auto">
          <a:xfrm>
            <a:off x="791369" y="1033463"/>
            <a:ext cx="7561262" cy="5740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20000"/>
              </a:spcBef>
              <a:buClr>
                <a:schemeClr val="tx1"/>
              </a:buClr>
              <a:buSzPct val="100000"/>
            </a:pPr>
            <a:r>
              <a:rPr lang="zh-CN" altLang="en-US" sz="3600" b="1" dirty="0">
                <a:solidFill>
                  <a:srgbClr val="FF0000"/>
                </a:solidFill>
                <a:latin typeface="+mn-ea"/>
              </a:rPr>
              <a:t>数据元素的映象：</a:t>
            </a:r>
            <a:r>
              <a:rPr lang="zh-CN" altLang="en-US" sz="3600" b="1" dirty="0">
                <a:latin typeface="+mn-ea"/>
              </a:rPr>
              <a:t>任何的数据元素在计算机中最终都是转化成一个二进制的位串。</a:t>
            </a:r>
            <a:endParaRPr lang="en-US" altLang="zh-CN" sz="3600" b="1" dirty="0">
              <a:latin typeface="+mn-ea"/>
            </a:endParaRPr>
          </a:p>
          <a:p>
            <a:pPr eaLnBrk="1" hangingPunct="1">
              <a:spcBef>
                <a:spcPct val="20000"/>
              </a:spcBef>
              <a:buClr>
                <a:schemeClr val="tx1"/>
              </a:buClr>
              <a:buSzPct val="100000"/>
            </a:pPr>
            <a:endParaRPr lang="en-US" altLang="zh-CN" sz="3600" b="1" dirty="0">
              <a:latin typeface="+mn-ea"/>
            </a:endParaRPr>
          </a:p>
          <a:p>
            <a:pPr eaLnBrk="1" hangingPunct="1">
              <a:spcBef>
                <a:spcPct val="20000"/>
              </a:spcBef>
              <a:buClr>
                <a:schemeClr val="tx1"/>
              </a:buClr>
              <a:buSzPct val="100000"/>
            </a:pPr>
            <a:endParaRPr lang="en-US" altLang="zh-CN" sz="3600" b="1" dirty="0">
              <a:latin typeface="+mn-ea"/>
            </a:endParaRPr>
          </a:p>
          <a:p>
            <a:pPr eaLnBrk="1" hangingPunct="1">
              <a:spcBef>
                <a:spcPct val="20000"/>
              </a:spcBef>
              <a:buClr>
                <a:schemeClr val="tx1"/>
              </a:buClr>
              <a:buSzPct val="100000"/>
            </a:pPr>
            <a:endParaRPr lang="zh-CN" altLang="en-US" sz="3600" b="1" dirty="0">
              <a:latin typeface="+mn-ea"/>
            </a:endParaRPr>
          </a:p>
          <a:p>
            <a:pPr eaLnBrk="1" hangingPunct="1">
              <a:spcBef>
                <a:spcPct val="20000"/>
              </a:spcBef>
              <a:buClr>
                <a:schemeClr val="tx1"/>
              </a:buClr>
              <a:buSzPct val="100000"/>
            </a:pPr>
            <a:endParaRPr lang="en-US" altLang="zh-CN" sz="3600" b="1" dirty="0">
              <a:solidFill>
                <a:srgbClr val="FF0000"/>
              </a:solidFill>
              <a:latin typeface="+mn-ea"/>
            </a:endParaRPr>
          </a:p>
          <a:p>
            <a:pPr eaLnBrk="1" hangingPunct="1">
              <a:spcBef>
                <a:spcPct val="20000"/>
              </a:spcBef>
              <a:buClr>
                <a:schemeClr val="tx1"/>
              </a:buClr>
              <a:buSzPct val="100000"/>
            </a:pPr>
            <a:endParaRPr lang="en-US" altLang="zh-CN" sz="3600" b="1" dirty="0">
              <a:solidFill>
                <a:srgbClr val="FF0000"/>
              </a:solidFill>
              <a:latin typeface="+mn-ea"/>
            </a:endParaRPr>
          </a:p>
          <a:p>
            <a:pPr eaLnBrk="1" hangingPunct="1">
              <a:spcBef>
                <a:spcPct val="20000"/>
              </a:spcBef>
              <a:buClr>
                <a:schemeClr val="tx1"/>
              </a:buClr>
              <a:buSzPct val="100000"/>
            </a:pPr>
            <a:endParaRPr lang="en-US" altLang="zh-CN" sz="3600" b="1" dirty="0">
              <a:latin typeface="+mn-ea"/>
            </a:endParaRPr>
          </a:p>
        </p:txBody>
      </p:sp>
      <p:pic>
        <p:nvPicPr>
          <p:cNvPr id="91138" name="Picture 2" descr="技术分享图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852936"/>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4A71C9B2-93EE-4D4C-A8D7-9826464A0131}"/>
              </a:ext>
            </a:extLst>
          </p:cNvPr>
          <p:cNvSpPr/>
          <p:nvPr/>
        </p:nvSpPr>
        <p:spPr>
          <a:xfrm>
            <a:off x="813251" y="260648"/>
            <a:ext cx="2236510" cy="584775"/>
          </a:xfrm>
          <a:prstGeom prst="rect">
            <a:avLst/>
          </a:prstGeom>
          <a:solidFill>
            <a:srgbClr val="FCDCB2"/>
          </a:solidFill>
          <a:effectLst>
            <a:outerShdw blurRad="50800" dist="38100" dir="2700000" algn="tl" rotWithShape="0">
              <a:prstClr val="black">
                <a:alpha val="40000"/>
              </a:prstClr>
            </a:outerShdw>
          </a:effectLst>
        </p:spPr>
        <p:txBody>
          <a:bodyPr wrap="none">
            <a:spAutoFit/>
          </a:bodyPr>
          <a:lstStyle/>
          <a:p>
            <a:r>
              <a:rPr lang="zh-CN" altLang="en-US" sz="3200" b="1" dirty="0">
                <a:solidFill>
                  <a:srgbClr val="0070C0"/>
                </a:solidFill>
                <a:effectLst>
                  <a:outerShdw blurRad="38100" dist="38100" dir="2700000" algn="tl">
                    <a:srgbClr val="000000">
                      <a:alpha val="43137"/>
                    </a:srgbClr>
                  </a:outerShdw>
                </a:effectLst>
              </a:rPr>
              <a:t>如何映象？</a:t>
            </a:r>
            <a:endParaRPr lang="zh-CN" altLang="en-US" sz="3200" b="1" dirty="0">
              <a:effectLst>
                <a:outerShdw blurRad="38100" dist="38100" dir="2700000" algn="tl">
                  <a:srgbClr val="000000">
                    <a:alpha val="43137"/>
                  </a:srgbClr>
                </a:outerShdw>
              </a:effectLst>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428625" y="500063"/>
            <a:ext cx="51831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4400" b="1" dirty="0">
                <a:solidFill>
                  <a:srgbClr val="FF0000"/>
                </a:solidFill>
                <a:latin typeface="+mn-ea"/>
              </a:rPr>
              <a:t>关系的映象 ：</a:t>
            </a:r>
            <a:endParaRPr kumimoji="1" lang="zh-CN" altLang="en-US" sz="2400" b="1" dirty="0">
              <a:latin typeface="+mn-ea"/>
            </a:endParaRPr>
          </a:p>
        </p:txBody>
      </p:sp>
      <p:sp>
        <p:nvSpPr>
          <p:cNvPr id="45059" name="Text Box 3"/>
          <p:cNvSpPr txBox="1">
            <a:spLocks noChangeArrowheads="1"/>
          </p:cNvSpPr>
          <p:nvPr/>
        </p:nvSpPr>
        <p:spPr bwMode="auto">
          <a:xfrm>
            <a:off x="4719638" y="655638"/>
            <a:ext cx="40671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4000" b="1">
                <a:latin typeface="+mn-ea"/>
                <a:sym typeface="Symbol" panose="05050102010706020507" pitchFamily="18" charset="2"/>
              </a:rPr>
              <a:t>（关系对</a:t>
            </a:r>
            <a:r>
              <a:rPr kumimoji="1" lang="en-US" altLang="zh-CN" sz="4000" b="1">
                <a:latin typeface="+mn-ea"/>
              </a:rPr>
              <a:t>x, y</a:t>
            </a:r>
            <a:r>
              <a:rPr kumimoji="1" lang="en-US" altLang="zh-CN" sz="4000" b="1">
                <a:latin typeface="+mn-ea"/>
                <a:sym typeface="Symbol" panose="05050102010706020507" pitchFamily="18" charset="2"/>
              </a:rPr>
              <a:t></a:t>
            </a:r>
            <a:r>
              <a:rPr kumimoji="1" lang="zh-CN" altLang="en-US" sz="4000" b="1">
                <a:latin typeface="+mn-ea"/>
                <a:sym typeface="Symbol" panose="05050102010706020507" pitchFamily="18" charset="2"/>
              </a:rPr>
              <a:t>）</a:t>
            </a:r>
            <a:endParaRPr kumimoji="1" lang="zh-CN" altLang="en-US" sz="2400" b="1">
              <a:latin typeface="+mn-ea"/>
            </a:endParaRPr>
          </a:p>
        </p:txBody>
      </p:sp>
      <p:sp>
        <p:nvSpPr>
          <p:cNvPr id="45060" name="Text Box 4"/>
          <p:cNvSpPr txBox="1">
            <a:spLocks noChangeArrowheads="1"/>
          </p:cNvSpPr>
          <p:nvPr/>
        </p:nvSpPr>
        <p:spPr bwMode="auto">
          <a:xfrm>
            <a:off x="250825" y="1447800"/>
            <a:ext cx="310213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en-US" altLang="zh-CN" sz="4000" b="1">
                <a:solidFill>
                  <a:srgbClr val="800000"/>
                </a:solidFill>
                <a:latin typeface="+mn-ea"/>
              </a:rPr>
              <a:t>1.</a:t>
            </a:r>
            <a:r>
              <a:rPr kumimoji="1" lang="zh-CN" altLang="en-US" sz="4000" b="1">
                <a:solidFill>
                  <a:srgbClr val="800000"/>
                </a:solidFill>
                <a:latin typeface="+mn-ea"/>
              </a:rPr>
              <a:t>顺序映象：</a:t>
            </a:r>
            <a:endParaRPr kumimoji="1" lang="zh-CN" altLang="en-US" sz="2400" b="1">
              <a:solidFill>
                <a:srgbClr val="800000"/>
              </a:solidFill>
              <a:latin typeface="+mn-ea"/>
            </a:endParaRPr>
          </a:p>
        </p:txBody>
      </p:sp>
      <p:sp>
        <p:nvSpPr>
          <p:cNvPr id="45061" name="Text Box 5"/>
          <p:cNvSpPr txBox="1">
            <a:spLocks noChangeArrowheads="1"/>
          </p:cNvSpPr>
          <p:nvPr/>
        </p:nvSpPr>
        <p:spPr bwMode="auto">
          <a:xfrm>
            <a:off x="773113" y="2355850"/>
            <a:ext cx="77597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600" b="1">
                <a:solidFill>
                  <a:srgbClr val="0000CC"/>
                </a:solidFill>
                <a:latin typeface="+mn-ea"/>
              </a:rPr>
              <a:t>以相对的存储位置表示后继关系</a:t>
            </a:r>
            <a:endParaRPr kumimoji="1" lang="zh-CN" altLang="en-US" sz="2400" b="1">
              <a:solidFill>
                <a:srgbClr val="0000CC"/>
              </a:solidFill>
              <a:latin typeface="+mn-ea"/>
            </a:endParaRPr>
          </a:p>
        </p:txBody>
      </p:sp>
      <p:sp>
        <p:nvSpPr>
          <p:cNvPr id="45062" name="Text Box 6"/>
          <p:cNvSpPr txBox="1">
            <a:spLocks noChangeArrowheads="1"/>
          </p:cNvSpPr>
          <p:nvPr/>
        </p:nvSpPr>
        <p:spPr bwMode="auto">
          <a:xfrm>
            <a:off x="250825" y="3189288"/>
            <a:ext cx="8686800" cy="206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20000"/>
              </a:lnSpc>
            </a:pPr>
            <a:r>
              <a:rPr kumimoji="1" lang="zh-CN" altLang="en-US" sz="3600" b="1">
                <a:latin typeface="+mn-ea"/>
              </a:rPr>
              <a:t>例如:令 </a:t>
            </a:r>
            <a:r>
              <a:rPr kumimoji="1" lang="en-US" altLang="zh-CN" sz="3600" b="1">
                <a:latin typeface="+mn-ea"/>
              </a:rPr>
              <a:t>y </a:t>
            </a:r>
            <a:r>
              <a:rPr kumimoji="1" lang="zh-CN" altLang="en-US" sz="3600" b="1">
                <a:latin typeface="+mn-ea"/>
              </a:rPr>
              <a:t>的存储位置和 </a:t>
            </a:r>
            <a:r>
              <a:rPr kumimoji="1" lang="en-US" altLang="zh-CN" sz="3600" b="1">
                <a:latin typeface="+mn-ea"/>
              </a:rPr>
              <a:t>x </a:t>
            </a:r>
            <a:r>
              <a:rPr kumimoji="1" lang="zh-CN" altLang="en-US" sz="3600" b="1">
                <a:latin typeface="+mn-ea"/>
              </a:rPr>
              <a:t>的存储位置之间差一个常量 </a:t>
            </a:r>
            <a:r>
              <a:rPr kumimoji="1" lang="en-US" altLang="zh-CN" sz="3600" b="1">
                <a:latin typeface="+mn-ea"/>
              </a:rPr>
              <a:t>C</a:t>
            </a:r>
            <a:r>
              <a:rPr kumimoji="1" lang="zh-CN" altLang="en-US" sz="3600" b="1">
                <a:latin typeface="+mn-ea"/>
              </a:rPr>
              <a:t>，而 </a:t>
            </a:r>
            <a:r>
              <a:rPr kumimoji="1" lang="en-US" altLang="zh-CN" sz="3600" b="1">
                <a:latin typeface="+mn-ea"/>
              </a:rPr>
              <a:t>C </a:t>
            </a:r>
            <a:r>
              <a:rPr kumimoji="1" lang="zh-CN" altLang="en-US" sz="3600" b="1">
                <a:latin typeface="+mn-ea"/>
              </a:rPr>
              <a:t>是一个隐含值，整个存储结构中只含数据元素本身的信息</a:t>
            </a:r>
            <a:endParaRPr kumimoji="1" lang="en-US" altLang="zh-CN" sz="3600" b="1">
              <a:latin typeface="+mn-ea"/>
            </a:endParaRPr>
          </a:p>
        </p:txBody>
      </p:sp>
      <p:grpSp>
        <p:nvGrpSpPr>
          <p:cNvPr id="45063" name="Group 8"/>
          <p:cNvGrpSpPr/>
          <p:nvPr/>
        </p:nvGrpSpPr>
        <p:grpSpPr bwMode="auto">
          <a:xfrm>
            <a:off x="3020219" y="5257800"/>
            <a:ext cx="2971800" cy="830263"/>
            <a:chOff x="1776" y="3561"/>
            <a:chExt cx="1872" cy="523"/>
          </a:xfrm>
        </p:grpSpPr>
        <p:sp>
          <p:nvSpPr>
            <p:cNvPr id="45064" name="Text Box 9"/>
            <p:cNvSpPr txBox="1">
              <a:spLocks noChangeArrowheads="1"/>
            </p:cNvSpPr>
            <p:nvPr/>
          </p:nvSpPr>
          <p:spPr bwMode="auto">
            <a:xfrm>
              <a:off x="1852" y="3561"/>
              <a:ext cx="940"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4800" b="1">
                  <a:latin typeface="+mn-ea"/>
                </a:rPr>
                <a:t> </a:t>
              </a:r>
              <a:r>
                <a:rPr kumimoji="1" lang="en-US" altLang="zh-CN" sz="4800" b="1">
                  <a:latin typeface="+mn-ea"/>
                </a:rPr>
                <a:t>x    y</a:t>
              </a:r>
              <a:endParaRPr kumimoji="1" lang="en-US" altLang="zh-CN" sz="2400" b="1">
                <a:latin typeface="+mn-ea"/>
              </a:endParaRPr>
            </a:p>
          </p:txBody>
        </p:sp>
        <p:sp>
          <p:nvSpPr>
            <p:cNvPr id="45065" name="Line 10"/>
            <p:cNvSpPr>
              <a:spLocks noChangeShapeType="1"/>
            </p:cNvSpPr>
            <p:nvPr/>
          </p:nvSpPr>
          <p:spPr bwMode="auto">
            <a:xfrm flipV="1">
              <a:off x="1776" y="3648"/>
              <a:ext cx="1872" cy="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066" name="Line 11"/>
            <p:cNvSpPr>
              <a:spLocks noChangeShapeType="1"/>
            </p:cNvSpPr>
            <p:nvPr/>
          </p:nvSpPr>
          <p:spPr bwMode="auto">
            <a:xfrm>
              <a:off x="1824" y="4080"/>
              <a:ext cx="1776"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067" name="Line 12"/>
            <p:cNvSpPr>
              <a:spLocks noChangeShapeType="1"/>
            </p:cNvSpPr>
            <p:nvPr/>
          </p:nvSpPr>
          <p:spPr bwMode="auto">
            <a:xfrm>
              <a:off x="1968" y="3653"/>
              <a:ext cx="0" cy="42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068" name="Line 13"/>
            <p:cNvSpPr>
              <a:spLocks noChangeShapeType="1"/>
            </p:cNvSpPr>
            <p:nvPr/>
          </p:nvSpPr>
          <p:spPr bwMode="auto">
            <a:xfrm>
              <a:off x="2928" y="3653"/>
              <a:ext cx="0" cy="42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069" name="Line 14"/>
            <p:cNvSpPr>
              <a:spLocks noChangeShapeType="1"/>
            </p:cNvSpPr>
            <p:nvPr/>
          </p:nvSpPr>
          <p:spPr bwMode="auto">
            <a:xfrm>
              <a:off x="3360" y="3653"/>
              <a:ext cx="0" cy="42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070" name="Line 15"/>
            <p:cNvSpPr>
              <a:spLocks noChangeShapeType="1"/>
            </p:cNvSpPr>
            <p:nvPr/>
          </p:nvSpPr>
          <p:spPr bwMode="auto">
            <a:xfrm>
              <a:off x="2400" y="3648"/>
              <a:ext cx="0" cy="42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grpSp>
      <p:sp>
        <p:nvSpPr>
          <p:cNvPr id="3" name="文本框 2"/>
          <p:cNvSpPr txBox="1"/>
          <p:nvPr/>
        </p:nvSpPr>
        <p:spPr>
          <a:xfrm>
            <a:off x="3158115" y="6173271"/>
            <a:ext cx="1901448" cy="369332"/>
          </a:xfrm>
          <a:prstGeom prst="rect">
            <a:avLst/>
          </a:prstGeom>
          <a:noFill/>
        </p:spPr>
        <p:txBody>
          <a:bodyPr wrap="square" rtlCol="0">
            <a:spAutoFit/>
          </a:bodyPr>
          <a:lstStyle/>
          <a:p>
            <a:r>
              <a:rPr lang="en-US" altLang="zh-CN" dirty="0">
                <a:solidFill>
                  <a:srgbClr val="FF0000"/>
                </a:solidFill>
              </a:rPr>
              <a:t>Loc(x) +1 = Loc(y)</a:t>
            </a:r>
            <a:endParaRPr lang="zh-CN" altLang="en-US" dirty="0">
              <a:solidFill>
                <a:srgbClr val="FF0000"/>
              </a:solidFill>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p:cNvSpPr txBox="1">
            <a:spLocks noChangeArrowheads="1"/>
          </p:cNvSpPr>
          <p:nvPr/>
        </p:nvSpPr>
        <p:spPr bwMode="auto">
          <a:xfrm>
            <a:off x="499019" y="1311415"/>
            <a:ext cx="270138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en-US" altLang="zh-CN" sz="4000" b="1" dirty="0">
                <a:solidFill>
                  <a:srgbClr val="800000"/>
                </a:solidFill>
                <a:latin typeface="华文仿宋" panose="02010600040101010101" charset="-122"/>
                <a:ea typeface="华文仿宋" panose="02010600040101010101" charset="-122"/>
              </a:rPr>
              <a:t>2.</a:t>
            </a:r>
            <a:r>
              <a:rPr kumimoji="1" lang="zh-CN" altLang="en-US" sz="4000" b="1" dirty="0">
                <a:solidFill>
                  <a:srgbClr val="800000"/>
                </a:solidFill>
                <a:latin typeface="华文仿宋" panose="02010600040101010101" charset="-122"/>
                <a:ea typeface="华文仿宋" panose="02010600040101010101" charset="-122"/>
              </a:rPr>
              <a:t>链式映象:</a:t>
            </a:r>
          </a:p>
        </p:txBody>
      </p:sp>
      <p:sp>
        <p:nvSpPr>
          <p:cNvPr id="46083" name="Text Box 3"/>
          <p:cNvSpPr txBox="1">
            <a:spLocks noChangeArrowheads="1"/>
          </p:cNvSpPr>
          <p:nvPr/>
        </p:nvSpPr>
        <p:spPr bwMode="auto">
          <a:xfrm>
            <a:off x="1524000" y="2438400"/>
            <a:ext cx="66087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600" b="1">
                <a:solidFill>
                  <a:srgbClr val="0000CC"/>
                </a:solidFill>
                <a:latin typeface="华文仿宋" panose="02010600040101010101" charset="-122"/>
                <a:ea typeface="华文仿宋" panose="02010600040101010101" charset="-122"/>
              </a:rPr>
              <a:t>以附加信息(指针)表示后继关系</a:t>
            </a:r>
            <a:endParaRPr kumimoji="1" lang="zh-CN" altLang="en-US" sz="2400" b="1">
              <a:solidFill>
                <a:srgbClr val="0000CC"/>
              </a:solidFill>
              <a:latin typeface="华文仿宋" panose="02010600040101010101" charset="-122"/>
              <a:ea typeface="华文仿宋" panose="02010600040101010101" charset="-122"/>
            </a:endParaRPr>
          </a:p>
        </p:txBody>
      </p:sp>
      <p:sp>
        <p:nvSpPr>
          <p:cNvPr id="46084" name="Text Box 4"/>
          <p:cNvSpPr txBox="1">
            <a:spLocks noChangeArrowheads="1"/>
          </p:cNvSpPr>
          <p:nvPr/>
        </p:nvSpPr>
        <p:spPr bwMode="auto">
          <a:xfrm>
            <a:off x="611188" y="3284538"/>
            <a:ext cx="8305800"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20000"/>
              </a:lnSpc>
            </a:pPr>
            <a:r>
              <a:rPr kumimoji="1" lang="zh-CN" altLang="en-US" sz="4000" b="1">
                <a:latin typeface="华文仿宋" panose="02010600040101010101" charset="-122"/>
                <a:ea typeface="华文仿宋" panose="02010600040101010101" charset="-122"/>
              </a:rPr>
              <a:t>需要用一个和 </a:t>
            </a:r>
            <a:r>
              <a:rPr kumimoji="1" lang="en-US" altLang="zh-CN" sz="4000" b="1">
                <a:latin typeface="华文仿宋" panose="02010600040101010101" charset="-122"/>
                <a:ea typeface="华文仿宋" panose="02010600040101010101" charset="-122"/>
              </a:rPr>
              <a:t>x </a:t>
            </a:r>
            <a:r>
              <a:rPr kumimoji="1" lang="zh-CN" altLang="en-US" sz="4000" b="1">
                <a:latin typeface="华文仿宋" panose="02010600040101010101" charset="-122"/>
                <a:ea typeface="华文仿宋" panose="02010600040101010101" charset="-122"/>
              </a:rPr>
              <a:t>在一起的</a:t>
            </a:r>
            <a:r>
              <a:rPr kumimoji="1" lang="zh-CN" altLang="en-US" sz="4000" b="1">
                <a:solidFill>
                  <a:srgbClr val="800000"/>
                </a:solidFill>
                <a:latin typeface="华文仿宋" panose="02010600040101010101" charset="-122"/>
                <a:ea typeface="华文仿宋" panose="02010600040101010101" charset="-122"/>
              </a:rPr>
              <a:t>附加信息（指针</a:t>
            </a:r>
            <a:r>
              <a:rPr kumimoji="1" lang="en-US" altLang="zh-CN" sz="4000" b="1">
                <a:solidFill>
                  <a:srgbClr val="800000"/>
                </a:solidFill>
                <a:latin typeface="华文仿宋" panose="02010600040101010101" charset="-122"/>
                <a:ea typeface="华文仿宋" panose="02010600040101010101" charset="-122"/>
              </a:rPr>
              <a:t>) </a:t>
            </a:r>
            <a:r>
              <a:rPr kumimoji="1" lang="zh-CN" altLang="en-US" sz="4000" b="1">
                <a:latin typeface="华文仿宋" panose="02010600040101010101" charset="-122"/>
                <a:ea typeface="华文仿宋" panose="02010600040101010101" charset="-122"/>
              </a:rPr>
              <a:t>指示 </a:t>
            </a:r>
            <a:r>
              <a:rPr kumimoji="1" lang="en-US" altLang="zh-CN" sz="4000" b="1">
                <a:latin typeface="华文仿宋" panose="02010600040101010101" charset="-122"/>
                <a:ea typeface="华文仿宋" panose="02010600040101010101" charset="-122"/>
              </a:rPr>
              <a:t>y </a:t>
            </a:r>
            <a:r>
              <a:rPr kumimoji="1" lang="zh-CN" altLang="en-US" sz="4000" b="1">
                <a:latin typeface="华文仿宋" panose="02010600040101010101" charset="-122"/>
                <a:ea typeface="华文仿宋" panose="02010600040101010101" charset="-122"/>
              </a:rPr>
              <a:t>的存储位置</a:t>
            </a:r>
            <a:endParaRPr kumimoji="1" lang="zh-CN" altLang="en-US" sz="2400" b="1">
              <a:latin typeface="华文仿宋" panose="02010600040101010101" charset="-122"/>
              <a:ea typeface="华文仿宋" panose="02010600040101010101" charset="-122"/>
            </a:endParaRPr>
          </a:p>
        </p:txBody>
      </p:sp>
      <p:grpSp>
        <p:nvGrpSpPr>
          <p:cNvPr id="46085" name="Group 24"/>
          <p:cNvGrpSpPr/>
          <p:nvPr/>
        </p:nvGrpSpPr>
        <p:grpSpPr bwMode="auto">
          <a:xfrm>
            <a:off x="1500188" y="5148263"/>
            <a:ext cx="2495550" cy="695325"/>
            <a:chOff x="945" y="3243"/>
            <a:chExt cx="1572" cy="438"/>
          </a:xfrm>
        </p:grpSpPr>
        <p:sp>
          <p:nvSpPr>
            <p:cNvPr id="46100" name="Line 5"/>
            <p:cNvSpPr>
              <a:spLocks noChangeShapeType="1"/>
            </p:cNvSpPr>
            <p:nvPr/>
          </p:nvSpPr>
          <p:spPr bwMode="auto">
            <a:xfrm>
              <a:off x="2517" y="3249"/>
              <a:ext cx="0" cy="432"/>
            </a:xfrm>
            <a:prstGeom prst="line">
              <a:avLst/>
            </a:prstGeom>
            <a:noFill/>
            <a:ln w="38100">
              <a:solidFill>
                <a:srgbClr val="800000"/>
              </a:solidFill>
              <a:rou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charset="-122"/>
                <a:ea typeface="华文仿宋" panose="02010600040101010101" charset="-122"/>
              </a:endParaRPr>
            </a:p>
          </p:txBody>
        </p:sp>
        <p:sp>
          <p:nvSpPr>
            <p:cNvPr id="46101" name="Line 16"/>
            <p:cNvSpPr>
              <a:spLocks noChangeShapeType="1"/>
            </p:cNvSpPr>
            <p:nvPr/>
          </p:nvSpPr>
          <p:spPr bwMode="auto">
            <a:xfrm>
              <a:off x="945" y="3249"/>
              <a:ext cx="1572" cy="0"/>
            </a:xfrm>
            <a:prstGeom prst="line">
              <a:avLst/>
            </a:prstGeom>
            <a:noFill/>
            <a:ln w="38100">
              <a:solidFill>
                <a:srgbClr val="800000"/>
              </a:solidFill>
              <a:rou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charset="-122"/>
                <a:ea typeface="华文仿宋" panose="02010600040101010101" charset="-122"/>
              </a:endParaRPr>
            </a:p>
          </p:txBody>
        </p:sp>
        <p:sp>
          <p:nvSpPr>
            <p:cNvPr id="46102" name="Line 17"/>
            <p:cNvSpPr>
              <a:spLocks noChangeShapeType="1"/>
            </p:cNvSpPr>
            <p:nvPr/>
          </p:nvSpPr>
          <p:spPr bwMode="auto">
            <a:xfrm>
              <a:off x="945" y="3243"/>
              <a:ext cx="0" cy="187"/>
            </a:xfrm>
            <a:prstGeom prst="line">
              <a:avLst/>
            </a:prstGeom>
            <a:noFill/>
            <a:ln w="38100">
              <a:solidFill>
                <a:srgbClr val="8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charset="-122"/>
                <a:ea typeface="华文仿宋" panose="02010600040101010101" charset="-122"/>
              </a:endParaRPr>
            </a:p>
          </p:txBody>
        </p:sp>
      </p:grpSp>
      <p:grpSp>
        <p:nvGrpSpPr>
          <p:cNvPr id="46086" name="Group 34"/>
          <p:cNvGrpSpPr/>
          <p:nvPr/>
        </p:nvGrpSpPr>
        <p:grpSpPr bwMode="auto">
          <a:xfrm>
            <a:off x="2819400" y="5257800"/>
            <a:ext cx="4114800" cy="990600"/>
            <a:chOff x="1776" y="3312"/>
            <a:chExt cx="2592" cy="624"/>
          </a:xfrm>
        </p:grpSpPr>
        <p:sp>
          <p:nvSpPr>
            <p:cNvPr id="46093" name="Text Box 9"/>
            <p:cNvSpPr txBox="1">
              <a:spLocks noChangeArrowheads="1"/>
            </p:cNvSpPr>
            <p:nvPr/>
          </p:nvSpPr>
          <p:spPr bwMode="auto">
            <a:xfrm>
              <a:off x="2077" y="3312"/>
              <a:ext cx="1043"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en-US" altLang="zh-CN" sz="5400" b="1">
                  <a:latin typeface="华文仿宋" panose="02010600040101010101" charset="-122"/>
                  <a:ea typeface="华文仿宋" panose="02010600040101010101" charset="-122"/>
                </a:rPr>
                <a:t>y     x</a:t>
              </a:r>
              <a:endParaRPr kumimoji="1" lang="en-US" altLang="zh-CN" sz="2400" b="1">
                <a:latin typeface="华文仿宋" panose="02010600040101010101" charset="-122"/>
                <a:ea typeface="华文仿宋" panose="02010600040101010101" charset="-122"/>
              </a:endParaRPr>
            </a:p>
          </p:txBody>
        </p:sp>
        <p:sp>
          <p:nvSpPr>
            <p:cNvPr id="46094" name="Line 10"/>
            <p:cNvSpPr>
              <a:spLocks noChangeShapeType="1"/>
            </p:cNvSpPr>
            <p:nvPr/>
          </p:nvSpPr>
          <p:spPr bwMode="auto">
            <a:xfrm>
              <a:off x="1824" y="3408"/>
              <a:ext cx="254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charset="-122"/>
                <a:ea typeface="华文仿宋" panose="02010600040101010101" charset="-122"/>
              </a:endParaRPr>
            </a:p>
          </p:txBody>
        </p:sp>
        <p:sp>
          <p:nvSpPr>
            <p:cNvPr id="46095" name="Line 11"/>
            <p:cNvSpPr>
              <a:spLocks noChangeShapeType="1"/>
            </p:cNvSpPr>
            <p:nvPr/>
          </p:nvSpPr>
          <p:spPr bwMode="auto">
            <a:xfrm>
              <a:off x="1776" y="3936"/>
              <a:ext cx="2496"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charset="-122"/>
                <a:ea typeface="华文仿宋" panose="02010600040101010101" charset="-122"/>
              </a:endParaRPr>
            </a:p>
          </p:txBody>
        </p:sp>
        <p:sp>
          <p:nvSpPr>
            <p:cNvPr id="46096" name="Line 12"/>
            <p:cNvSpPr>
              <a:spLocks noChangeShapeType="1"/>
            </p:cNvSpPr>
            <p:nvPr/>
          </p:nvSpPr>
          <p:spPr bwMode="auto">
            <a:xfrm>
              <a:off x="2016" y="3408"/>
              <a:ext cx="0" cy="52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charset="-122"/>
                <a:ea typeface="华文仿宋" panose="02010600040101010101" charset="-122"/>
              </a:endParaRPr>
            </a:p>
          </p:txBody>
        </p:sp>
        <p:sp>
          <p:nvSpPr>
            <p:cNvPr id="46097" name="Line 13"/>
            <p:cNvSpPr>
              <a:spLocks noChangeShapeType="1"/>
            </p:cNvSpPr>
            <p:nvPr/>
          </p:nvSpPr>
          <p:spPr bwMode="auto">
            <a:xfrm>
              <a:off x="2688" y="3413"/>
              <a:ext cx="0" cy="52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charset="-122"/>
                <a:ea typeface="华文仿宋" panose="02010600040101010101" charset="-122"/>
              </a:endParaRPr>
            </a:p>
          </p:txBody>
        </p:sp>
        <p:sp>
          <p:nvSpPr>
            <p:cNvPr id="46098" name="Line 14"/>
            <p:cNvSpPr>
              <a:spLocks noChangeShapeType="1"/>
            </p:cNvSpPr>
            <p:nvPr/>
          </p:nvSpPr>
          <p:spPr bwMode="auto">
            <a:xfrm>
              <a:off x="3312" y="3408"/>
              <a:ext cx="0" cy="52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charset="-122"/>
                <a:ea typeface="华文仿宋" panose="02010600040101010101" charset="-122"/>
              </a:endParaRPr>
            </a:p>
          </p:txBody>
        </p:sp>
        <p:sp>
          <p:nvSpPr>
            <p:cNvPr id="46099" name="Line 15"/>
            <p:cNvSpPr>
              <a:spLocks noChangeShapeType="1"/>
            </p:cNvSpPr>
            <p:nvPr/>
          </p:nvSpPr>
          <p:spPr bwMode="auto">
            <a:xfrm>
              <a:off x="3984" y="3413"/>
              <a:ext cx="0" cy="52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charset="-122"/>
                <a:ea typeface="华文仿宋" panose="02010600040101010101" charset="-122"/>
              </a:endParaRPr>
            </a:p>
          </p:txBody>
        </p:sp>
      </p:grpSp>
      <p:grpSp>
        <p:nvGrpSpPr>
          <p:cNvPr id="46087" name="Group 22"/>
          <p:cNvGrpSpPr/>
          <p:nvPr/>
        </p:nvGrpSpPr>
        <p:grpSpPr bwMode="auto">
          <a:xfrm>
            <a:off x="3524250" y="5876925"/>
            <a:ext cx="2055856" cy="685800"/>
            <a:chOff x="2220" y="3702"/>
            <a:chExt cx="1572" cy="432"/>
          </a:xfrm>
        </p:grpSpPr>
        <p:sp>
          <p:nvSpPr>
            <p:cNvPr id="46090" name="Line 6"/>
            <p:cNvSpPr>
              <a:spLocks noChangeShapeType="1"/>
            </p:cNvSpPr>
            <p:nvPr/>
          </p:nvSpPr>
          <p:spPr bwMode="auto">
            <a:xfrm>
              <a:off x="2220" y="4128"/>
              <a:ext cx="1572" cy="0"/>
            </a:xfrm>
            <a:prstGeom prst="line">
              <a:avLst/>
            </a:prstGeom>
            <a:noFill/>
            <a:ln w="38100">
              <a:solidFill>
                <a:srgbClr val="800000"/>
              </a:solidFill>
              <a:rou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charset="-122"/>
                <a:ea typeface="华文仿宋" panose="02010600040101010101" charset="-122"/>
              </a:endParaRPr>
            </a:p>
          </p:txBody>
        </p:sp>
        <p:sp>
          <p:nvSpPr>
            <p:cNvPr id="46091" name="Line 7"/>
            <p:cNvSpPr>
              <a:spLocks noChangeShapeType="1"/>
            </p:cNvSpPr>
            <p:nvPr/>
          </p:nvSpPr>
          <p:spPr bwMode="auto">
            <a:xfrm>
              <a:off x="2220" y="3941"/>
              <a:ext cx="0" cy="187"/>
            </a:xfrm>
            <a:prstGeom prst="line">
              <a:avLst/>
            </a:prstGeom>
            <a:noFill/>
            <a:ln w="38100">
              <a:solidFill>
                <a:srgbClr val="800000"/>
              </a:solidFill>
              <a:round/>
              <a:headEnd type="arrow" w="med" len="me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charset="-122"/>
                <a:ea typeface="华文仿宋" panose="02010600040101010101" charset="-122"/>
              </a:endParaRPr>
            </a:p>
          </p:txBody>
        </p:sp>
        <p:sp>
          <p:nvSpPr>
            <p:cNvPr id="46092" name="Line 19"/>
            <p:cNvSpPr>
              <a:spLocks noChangeShapeType="1"/>
            </p:cNvSpPr>
            <p:nvPr/>
          </p:nvSpPr>
          <p:spPr bwMode="auto">
            <a:xfrm>
              <a:off x="3787" y="3702"/>
              <a:ext cx="0" cy="432"/>
            </a:xfrm>
            <a:prstGeom prst="line">
              <a:avLst/>
            </a:prstGeom>
            <a:noFill/>
            <a:ln w="38100">
              <a:solidFill>
                <a:srgbClr val="800000"/>
              </a:solidFill>
              <a:rou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charset="-122"/>
                <a:ea typeface="华文仿宋" panose="02010600040101010101" charset="-122"/>
              </a:endParaRPr>
            </a:p>
          </p:txBody>
        </p:sp>
      </p:grpSp>
      <p:sp>
        <p:nvSpPr>
          <p:cNvPr id="46088" name="Line 13"/>
          <p:cNvSpPr>
            <a:spLocks noChangeShapeType="1"/>
          </p:cNvSpPr>
          <p:nvPr/>
        </p:nvSpPr>
        <p:spPr bwMode="auto">
          <a:xfrm>
            <a:off x="3765550" y="5407025"/>
            <a:ext cx="0" cy="83026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charset="-122"/>
              <a:ea typeface="华文仿宋" panose="02010600040101010101" charset="-122"/>
            </a:endParaRPr>
          </a:p>
        </p:txBody>
      </p:sp>
      <p:sp>
        <p:nvSpPr>
          <p:cNvPr id="46089" name="Line 13"/>
          <p:cNvSpPr>
            <a:spLocks noChangeShapeType="1"/>
          </p:cNvSpPr>
          <p:nvPr/>
        </p:nvSpPr>
        <p:spPr bwMode="auto">
          <a:xfrm>
            <a:off x="5824538" y="5407025"/>
            <a:ext cx="0" cy="83026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charset="-122"/>
              <a:ea typeface="华文仿宋" panose="02010600040101010101" charset="-122"/>
            </a:endParaRPr>
          </a:p>
        </p:txBody>
      </p:sp>
      <p:sp>
        <p:nvSpPr>
          <p:cNvPr id="23" name="文本框 22"/>
          <p:cNvSpPr txBox="1"/>
          <p:nvPr/>
        </p:nvSpPr>
        <p:spPr>
          <a:xfrm>
            <a:off x="5175772" y="5442228"/>
            <a:ext cx="795590" cy="369332"/>
          </a:xfrm>
          <a:prstGeom prst="rect">
            <a:avLst/>
          </a:prstGeom>
          <a:noFill/>
        </p:spPr>
        <p:txBody>
          <a:bodyPr wrap="square" rtlCol="0">
            <a:spAutoFit/>
          </a:bodyPr>
          <a:lstStyle/>
          <a:p>
            <a:r>
              <a:rPr lang="en-US" altLang="zh-CN" dirty="0">
                <a:solidFill>
                  <a:srgbClr val="C00000"/>
                </a:solidFill>
              </a:rPr>
              <a:t> </a:t>
            </a:r>
            <a:r>
              <a:rPr lang="zh-CN" altLang="en-US" dirty="0">
                <a:solidFill>
                  <a:srgbClr val="C00000"/>
                </a:solidFill>
              </a:rPr>
              <a:t>指针</a:t>
            </a:r>
          </a:p>
        </p:txBody>
      </p:sp>
      <p:sp>
        <p:nvSpPr>
          <p:cNvPr id="2" name="矩形 1">
            <a:extLst>
              <a:ext uri="{FF2B5EF4-FFF2-40B4-BE49-F238E27FC236}">
                <a16:creationId xmlns:a16="http://schemas.microsoft.com/office/drawing/2014/main" id="{9D369768-8A82-47DF-A303-B9A8CA420AC8}"/>
              </a:ext>
            </a:extLst>
          </p:cNvPr>
          <p:cNvSpPr/>
          <p:nvPr/>
        </p:nvSpPr>
        <p:spPr>
          <a:xfrm>
            <a:off x="6458438" y="6404769"/>
            <a:ext cx="1755609" cy="369332"/>
          </a:xfrm>
          <a:prstGeom prst="rect">
            <a:avLst/>
          </a:prstGeom>
        </p:spPr>
        <p:txBody>
          <a:bodyPr wrap="none">
            <a:spAutoFit/>
          </a:bodyPr>
          <a:lstStyle/>
          <a:p>
            <a:r>
              <a:rPr lang="en-US" altLang="zh-CN" dirty="0">
                <a:solidFill>
                  <a:srgbClr val="FF0000"/>
                </a:solidFill>
              </a:rPr>
              <a:t>Loc(y) = x</a:t>
            </a:r>
            <a:r>
              <a:rPr lang="en-US" altLang="zh-CN" dirty="0">
                <a:solidFill>
                  <a:srgbClr val="FF0000"/>
                </a:solidFill>
                <a:latin typeface="等线" panose="02010600030101010101" pitchFamily="2" charset="-122"/>
                <a:ea typeface="等线" panose="02010600030101010101" pitchFamily="2" charset="-122"/>
              </a:rPr>
              <a:t>→</a:t>
            </a:r>
            <a:r>
              <a:rPr lang="zh-CN" altLang="en-US" sz="1600" dirty="0">
                <a:solidFill>
                  <a:srgbClr val="FF0000"/>
                </a:solidFill>
              </a:rPr>
              <a:t>指针</a:t>
            </a:r>
            <a:endParaRPr lang="zh-CN" altLang="en-US" dirty="0">
              <a:solidFill>
                <a:srgbClr val="FF0000"/>
              </a:solidFill>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ChangeArrowheads="1"/>
          </p:cNvSpPr>
          <p:nvPr/>
        </p:nvSpPr>
        <p:spPr bwMode="auto">
          <a:xfrm>
            <a:off x="1258888" y="1628775"/>
            <a:ext cx="7162800" cy="4953000"/>
          </a:xfrm>
          <a:prstGeom prst="rect">
            <a:avLst/>
          </a:prstGeom>
          <a:noFill/>
          <a:ln w="9525">
            <a:noFill/>
            <a:miter lim="800000"/>
          </a:ln>
          <a:effectLst/>
        </p:spPr>
        <p:txBody>
          <a:bodyPr lIns="112947" tIns="56473" rIns="112947" bIns="56473"/>
          <a:lstStyle/>
          <a:p>
            <a:pPr marL="342900" indent="-342900" defTabSz="916305" eaLnBrk="1" fontAlgn="auto" hangingPunct="1">
              <a:spcBef>
                <a:spcPct val="20000"/>
              </a:spcBef>
              <a:spcAft>
                <a:spcPts val="0"/>
              </a:spcAft>
              <a:buClr>
                <a:schemeClr val="tx1"/>
              </a:buClr>
              <a:buSzPct val="110000"/>
              <a:buFont typeface="Geneva" charset="0"/>
              <a:buChar char="•"/>
              <a:defRPr/>
            </a:pPr>
            <a:r>
              <a:rPr lang="zh-CN" altLang="en-US" sz="3600" b="1" dirty="0">
                <a:solidFill>
                  <a:srgbClr val="0000FF"/>
                </a:solidFill>
                <a:effectLst>
                  <a:outerShdw blurRad="38100" dist="38100" dir="2700000" algn="tl">
                    <a:srgbClr val="C0C0C0"/>
                  </a:outerShdw>
                </a:effectLst>
                <a:latin typeface="华文仿宋" panose="02010600040101010101" charset="-122"/>
                <a:ea typeface="华文仿宋" panose="02010600040101010101" charset="-122"/>
              </a:rPr>
              <a:t>线性结构：</a:t>
            </a:r>
            <a:r>
              <a:rPr lang="zh-CN" altLang="en-US" sz="36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表、栈、队列</a:t>
            </a:r>
            <a:endParaRPr lang="zh-CN" altLang="en-US" sz="3600" b="1" dirty="0">
              <a:solidFill>
                <a:srgbClr val="0000FF"/>
              </a:solidFill>
              <a:effectLst>
                <a:outerShdw blurRad="38100" dist="38100" dir="2700000" algn="tl">
                  <a:srgbClr val="C0C0C0"/>
                </a:outerShdw>
              </a:effectLst>
              <a:latin typeface="华文仿宋" panose="02010600040101010101" charset="-122"/>
              <a:ea typeface="华文仿宋" panose="02010600040101010101" charset="-122"/>
            </a:endParaRPr>
          </a:p>
          <a:p>
            <a:pPr marL="342900" indent="-342900" defTabSz="916305" eaLnBrk="1" fontAlgn="auto" hangingPunct="1">
              <a:spcBef>
                <a:spcPct val="20000"/>
              </a:spcBef>
              <a:spcAft>
                <a:spcPts val="0"/>
              </a:spcAft>
              <a:buClr>
                <a:schemeClr val="tx1"/>
              </a:buClr>
              <a:buSzPct val="110000"/>
              <a:buFont typeface="Geneva" charset="0"/>
              <a:buChar char="•"/>
              <a:defRPr/>
            </a:pPr>
            <a:endParaRPr lang="zh-CN" altLang="en-US" sz="3600" b="1" dirty="0">
              <a:solidFill>
                <a:srgbClr val="0000FF"/>
              </a:solidFill>
              <a:effectLst>
                <a:outerShdw blurRad="38100" dist="38100" dir="2700000" algn="tl">
                  <a:srgbClr val="C0C0C0"/>
                </a:outerShdw>
              </a:effectLst>
              <a:latin typeface="华文仿宋" panose="02010600040101010101" charset="-122"/>
              <a:ea typeface="华文仿宋" panose="02010600040101010101" charset="-122"/>
            </a:endParaRPr>
          </a:p>
          <a:p>
            <a:pPr marL="342900" indent="-342900" defTabSz="916305" eaLnBrk="1" fontAlgn="auto" hangingPunct="1">
              <a:spcBef>
                <a:spcPct val="20000"/>
              </a:spcBef>
              <a:spcAft>
                <a:spcPts val="0"/>
              </a:spcAft>
              <a:buClr>
                <a:schemeClr val="tx1"/>
              </a:buClr>
              <a:buSzPct val="110000"/>
              <a:buFont typeface="Geneva" charset="0"/>
              <a:buChar char="•"/>
              <a:defRPr/>
            </a:pPr>
            <a:r>
              <a:rPr lang="zh-CN" altLang="en-US" sz="3600" b="1" dirty="0">
                <a:solidFill>
                  <a:srgbClr val="0000FF"/>
                </a:solidFill>
                <a:effectLst>
                  <a:outerShdw blurRad="38100" dist="38100" dir="2700000" algn="tl">
                    <a:srgbClr val="C0C0C0"/>
                  </a:outerShdw>
                </a:effectLst>
                <a:latin typeface="华文仿宋" panose="02010600040101010101" charset="-122"/>
                <a:ea typeface="华文仿宋" panose="02010600040101010101" charset="-122"/>
              </a:rPr>
              <a:t>非线性结构</a:t>
            </a:r>
            <a:endParaRPr lang="zh-CN" altLang="en-US" sz="3600" b="1" dirty="0">
              <a:effectLst>
                <a:outerShdw blurRad="38100" dist="38100" dir="2700000" algn="tl">
                  <a:srgbClr val="C0C0C0"/>
                </a:outerShdw>
              </a:effectLst>
              <a:latin typeface="华文仿宋" panose="02010600040101010101" charset="-122"/>
              <a:ea typeface="华文仿宋" panose="02010600040101010101" charset="-122"/>
            </a:endParaRPr>
          </a:p>
          <a:p>
            <a:pPr marL="744855" lvl="1" indent="-287655" defTabSz="916305" eaLnBrk="1" fontAlgn="auto" hangingPunct="1">
              <a:spcBef>
                <a:spcPct val="20000"/>
              </a:spcBef>
              <a:spcAft>
                <a:spcPts val="0"/>
              </a:spcAft>
              <a:buClr>
                <a:srgbClr val="00CC00"/>
              </a:buClr>
              <a:buSzPct val="100000"/>
              <a:buFontTx/>
              <a:buChar char="–"/>
              <a:defRPr/>
            </a:pPr>
            <a:r>
              <a:rPr lang="zh-CN" altLang="en-US" sz="3600" b="1" dirty="0">
                <a:effectLst>
                  <a:outerShdw blurRad="38100" dist="38100" dir="2700000" algn="tl">
                    <a:srgbClr val="C0C0C0"/>
                  </a:outerShdw>
                </a:effectLst>
                <a:latin typeface="华文仿宋" panose="02010600040101010101" charset="-122"/>
                <a:ea typeface="华文仿宋" panose="02010600040101010101" charset="-122"/>
              </a:rPr>
              <a:t>层次结构： </a:t>
            </a:r>
            <a:r>
              <a:rPr lang="zh-CN" altLang="en-US" sz="36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树，二叉树，堆</a:t>
            </a:r>
            <a:endParaRPr lang="zh-CN" altLang="en-US" sz="3600" b="1" dirty="0">
              <a:effectLst>
                <a:outerShdw blurRad="38100" dist="38100" dir="2700000" algn="tl">
                  <a:srgbClr val="C0C0C0"/>
                </a:outerShdw>
              </a:effectLst>
              <a:latin typeface="华文仿宋" panose="02010600040101010101" charset="-122"/>
              <a:ea typeface="华文仿宋" panose="02010600040101010101" charset="-122"/>
            </a:endParaRPr>
          </a:p>
          <a:p>
            <a:pPr marL="744855" lvl="1" indent="-287655" defTabSz="916305" eaLnBrk="1" fontAlgn="auto" hangingPunct="1">
              <a:spcBef>
                <a:spcPct val="20000"/>
              </a:spcBef>
              <a:spcAft>
                <a:spcPts val="0"/>
              </a:spcAft>
              <a:buClr>
                <a:srgbClr val="00CC00"/>
              </a:buClr>
              <a:buSzPct val="100000"/>
              <a:buFontTx/>
              <a:buChar char="–"/>
              <a:defRPr/>
            </a:pPr>
            <a:r>
              <a:rPr lang="zh-CN" altLang="en-US" sz="3600" b="1" dirty="0">
                <a:effectLst>
                  <a:outerShdw blurRad="38100" dist="38100" dir="2700000" algn="tl">
                    <a:srgbClr val="C0C0C0"/>
                  </a:outerShdw>
                </a:effectLst>
                <a:latin typeface="华文仿宋" panose="02010600040101010101" charset="-122"/>
                <a:ea typeface="华文仿宋" panose="02010600040101010101" charset="-122"/>
              </a:rPr>
              <a:t>网状结构： </a:t>
            </a:r>
            <a:r>
              <a:rPr lang="zh-CN" altLang="en-US" sz="36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图</a:t>
            </a:r>
          </a:p>
          <a:p>
            <a:pPr marL="744855" lvl="1" indent="-287655" defTabSz="916305" eaLnBrk="1" fontAlgn="auto" hangingPunct="1">
              <a:spcBef>
                <a:spcPct val="20000"/>
              </a:spcBef>
              <a:spcAft>
                <a:spcPts val="0"/>
              </a:spcAft>
              <a:buClr>
                <a:srgbClr val="00CC00"/>
              </a:buClr>
              <a:buSzPct val="100000"/>
              <a:buFontTx/>
              <a:buChar char="–"/>
              <a:defRPr/>
            </a:pPr>
            <a:r>
              <a:rPr lang="zh-CN" altLang="en-US" sz="36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 </a:t>
            </a:r>
            <a:r>
              <a:rPr lang="zh-CN" altLang="en-US" sz="3600" b="1" dirty="0">
                <a:effectLst>
                  <a:outerShdw blurRad="38100" dist="38100" dir="2700000" algn="tl">
                    <a:srgbClr val="C0C0C0"/>
                  </a:outerShdw>
                </a:effectLst>
                <a:latin typeface="华文仿宋" panose="02010600040101010101" charset="-122"/>
                <a:ea typeface="华文仿宋" panose="02010600040101010101" charset="-122"/>
              </a:rPr>
              <a:t>其它：</a:t>
            </a:r>
            <a:r>
              <a:rPr lang="zh-CN" altLang="en-US" sz="36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集合</a:t>
            </a:r>
          </a:p>
        </p:txBody>
      </p:sp>
      <p:sp>
        <p:nvSpPr>
          <p:cNvPr id="342018" name="Rectangle 2"/>
          <p:cNvSpPr>
            <a:spLocks noChangeArrowheads="1"/>
          </p:cNvSpPr>
          <p:nvPr/>
        </p:nvSpPr>
        <p:spPr bwMode="auto">
          <a:xfrm>
            <a:off x="611188" y="549275"/>
            <a:ext cx="7772400" cy="762000"/>
          </a:xfrm>
          <a:prstGeom prst="rect">
            <a:avLst/>
          </a:prstGeom>
          <a:noFill/>
          <a:ln w="9525">
            <a:noFill/>
            <a:miter lim="800000"/>
          </a:ln>
          <a:effectLst/>
        </p:spPr>
        <p:txBody>
          <a:bodyPr lIns="113731" tIns="56866" rIns="113731" bIns="56866" anchor="ctr"/>
          <a:lstStyle/>
          <a:p>
            <a:pPr defTabSz="916305" eaLnBrk="1" fontAlgn="auto" hangingPunct="1">
              <a:spcBef>
                <a:spcPts val="0"/>
              </a:spcBef>
              <a:spcAft>
                <a:spcPts val="0"/>
              </a:spcAft>
              <a:defRPr/>
            </a:pPr>
            <a:r>
              <a:rPr lang="zh-CN" altLang="en-US" sz="3600" b="1">
                <a:effectLst>
                  <a:outerShdw blurRad="38100" dist="38100" dir="2700000" algn="tl">
                    <a:srgbClr val="C0C0C0"/>
                  </a:outerShdw>
                </a:effectLst>
                <a:latin typeface="幼圆" panose="02010509060101010101" pitchFamily="49" charset="-122"/>
                <a:ea typeface="幼圆" panose="02010509060101010101" pitchFamily="49" charset="-122"/>
              </a:rPr>
              <a:t>数据结构的分类</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68" name="Rectangle 28"/>
          <p:cNvSpPr>
            <a:spLocks noChangeArrowheads="1"/>
          </p:cNvSpPr>
          <p:nvPr/>
        </p:nvSpPr>
        <p:spPr bwMode="auto">
          <a:xfrm>
            <a:off x="3276600" y="609600"/>
            <a:ext cx="2362200" cy="838200"/>
          </a:xfrm>
          <a:prstGeom prst="rect">
            <a:avLst/>
          </a:prstGeom>
          <a:noFill/>
          <a:ln w="9525">
            <a:noFill/>
            <a:miter lim="800000"/>
          </a:ln>
          <a:effectLst/>
        </p:spPr>
        <p:txBody>
          <a:bodyPr lIns="113731" tIns="56866" rIns="113731" bIns="56866" anchor="ctr"/>
          <a:lstStyle/>
          <a:p>
            <a:pPr algn="ctr" defTabSz="916305" eaLnBrk="1" fontAlgn="auto" hangingPunct="1">
              <a:spcBef>
                <a:spcPts val="0"/>
              </a:spcBef>
              <a:spcAft>
                <a:spcPts val="0"/>
              </a:spcAft>
              <a:defRPr/>
            </a:pPr>
            <a:r>
              <a:rPr lang="zh-CN" altLang="en-US" sz="3200" b="1" u="sng" dirty="0">
                <a:solidFill>
                  <a:srgbClr val="0000CC"/>
                </a:solidFill>
                <a:effectLst>
                  <a:outerShdw blurRad="38100" dist="38100" dir="2700000" algn="tl">
                    <a:srgbClr val="C0C0C0"/>
                  </a:outerShdw>
                </a:effectLst>
                <a:latin typeface="Times New Roman" panose="02020603050405020304" charset="0"/>
                <a:ea typeface="仿宋_GB2312" pitchFamily="49" charset="-122"/>
              </a:rPr>
              <a:t>线性结构</a:t>
            </a:r>
            <a:endParaRPr lang="zh-CN" altLang="en-US" sz="3200" b="1" dirty="0">
              <a:solidFill>
                <a:srgbClr val="0000CC"/>
              </a:solidFill>
              <a:effectLst>
                <a:outerShdw blurRad="38100" dist="38100" dir="2700000" algn="tl">
                  <a:srgbClr val="C0C0C0"/>
                </a:outerShdw>
              </a:effectLst>
              <a:latin typeface="Times New Roman" panose="02020603050405020304" charset="0"/>
              <a:ea typeface="仿宋_GB2312" pitchFamily="49" charset="-122"/>
            </a:endParaRPr>
          </a:p>
        </p:txBody>
      </p:sp>
      <p:sp>
        <p:nvSpPr>
          <p:cNvPr id="49155" name="Oval 101"/>
          <p:cNvSpPr>
            <a:spLocks noChangeArrowheads="1"/>
          </p:cNvSpPr>
          <p:nvPr/>
        </p:nvSpPr>
        <p:spPr bwMode="auto">
          <a:xfrm>
            <a:off x="1295400" y="2451100"/>
            <a:ext cx="736600" cy="546100"/>
          </a:xfrm>
          <a:prstGeom prst="ellipse">
            <a:avLst/>
          </a:prstGeom>
          <a:noFill/>
          <a:ln w="28575">
            <a:solidFill>
              <a:srgbClr val="0000CC"/>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49156" name="Oval 102"/>
          <p:cNvSpPr>
            <a:spLocks noChangeArrowheads="1"/>
          </p:cNvSpPr>
          <p:nvPr/>
        </p:nvSpPr>
        <p:spPr bwMode="auto">
          <a:xfrm>
            <a:off x="2743200" y="2438400"/>
            <a:ext cx="736600" cy="546100"/>
          </a:xfrm>
          <a:prstGeom prst="ellipse">
            <a:avLst/>
          </a:prstGeom>
          <a:noFill/>
          <a:ln w="28575">
            <a:solidFill>
              <a:srgbClr val="0000CC"/>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49157" name="Line 103"/>
          <p:cNvSpPr>
            <a:spLocks noChangeShapeType="1"/>
          </p:cNvSpPr>
          <p:nvPr/>
        </p:nvSpPr>
        <p:spPr bwMode="auto">
          <a:xfrm>
            <a:off x="2019300" y="2717800"/>
            <a:ext cx="723900" cy="0"/>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58" name="Line 104"/>
          <p:cNvSpPr>
            <a:spLocks noChangeShapeType="1"/>
          </p:cNvSpPr>
          <p:nvPr/>
        </p:nvSpPr>
        <p:spPr bwMode="auto">
          <a:xfrm>
            <a:off x="3479800" y="2717800"/>
            <a:ext cx="723900" cy="0"/>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59" name="Oval 105"/>
          <p:cNvSpPr>
            <a:spLocks noChangeArrowheads="1"/>
          </p:cNvSpPr>
          <p:nvPr/>
        </p:nvSpPr>
        <p:spPr bwMode="auto">
          <a:xfrm>
            <a:off x="4203700" y="2438400"/>
            <a:ext cx="736600" cy="546100"/>
          </a:xfrm>
          <a:prstGeom prst="ellipse">
            <a:avLst/>
          </a:prstGeom>
          <a:noFill/>
          <a:ln w="28575">
            <a:solidFill>
              <a:srgbClr val="0000CC"/>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49160" name="Line 106"/>
          <p:cNvSpPr>
            <a:spLocks noChangeShapeType="1"/>
          </p:cNvSpPr>
          <p:nvPr/>
        </p:nvSpPr>
        <p:spPr bwMode="auto">
          <a:xfrm>
            <a:off x="4940300" y="2717800"/>
            <a:ext cx="723900" cy="0"/>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61" name="Oval 107"/>
          <p:cNvSpPr>
            <a:spLocks noChangeArrowheads="1"/>
          </p:cNvSpPr>
          <p:nvPr/>
        </p:nvSpPr>
        <p:spPr bwMode="auto">
          <a:xfrm>
            <a:off x="5676900" y="2438400"/>
            <a:ext cx="736600" cy="546100"/>
          </a:xfrm>
          <a:prstGeom prst="ellipse">
            <a:avLst/>
          </a:prstGeom>
          <a:noFill/>
          <a:ln w="28575">
            <a:solidFill>
              <a:srgbClr val="0000CC"/>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49162" name="Line 108"/>
          <p:cNvSpPr>
            <a:spLocks noChangeShapeType="1"/>
          </p:cNvSpPr>
          <p:nvPr/>
        </p:nvSpPr>
        <p:spPr bwMode="auto">
          <a:xfrm>
            <a:off x="6413500" y="2705100"/>
            <a:ext cx="723900" cy="0"/>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63" name="Oval 109"/>
          <p:cNvSpPr>
            <a:spLocks noChangeArrowheads="1"/>
          </p:cNvSpPr>
          <p:nvPr/>
        </p:nvSpPr>
        <p:spPr bwMode="auto">
          <a:xfrm>
            <a:off x="7137400" y="2413000"/>
            <a:ext cx="736600" cy="546100"/>
          </a:xfrm>
          <a:prstGeom prst="ellipse">
            <a:avLst/>
          </a:prstGeom>
          <a:noFill/>
          <a:ln w="28575">
            <a:solidFill>
              <a:srgbClr val="0000CC"/>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49164" name="Text Box 110"/>
          <p:cNvSpPr txBox="1">
            <a:spLocks noChangeArrowheads="1"/>
          </p:cNvSpPr>
          <p:nvPr/>
        </p:nvSpPr>
        <p:spPr bwMode="auto">
          <a:xfrm>
            <a:off x="1317625" y="2441575"/>
            <a:ext cx="679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en-US" altLang="zh-CN" sz="2800" b="1">
                <a:solidFill>
                  <a:srgbClr val="CC0000"/>
                </a:solidFill>
                <a:latin typeface="Times New Roman" panose="02020603050405020304" charset="0"/>
                <a:ea typeface="隶书" panose="02010509060101010101" pitchFamily="49" charset="-122"/>
              </a:rPr>
              <a:t>bin</a:t>
            </a:r>
            <a:endParaRPr kumimoji="1" lang="en-US" altLang="zh-CN" sz="3200">
              <a:latin typeface="Times New Roman" panose="02020603050405020304" charset="0"/>
              <a:ea typeface="隶书" panose="02010509060101010101" pitchFamily="49" charset="-122"/>
            </a:endParaRPr>
          </a:p>
        </p:txBody>
      </p:sp>
      <p:sp>
        <p:nvSpPr>
          <p:cNvPr id="49165" name="Text Box 111"/>
          <p:cNvSpPr txBox="1">
            <a:spLocks noChangeArrowheads="1"/>
          </p:cNvSpPr>
          <p:nvPr/>
        </p:nvSpPr>
        <p:spPr bwMode="auto">
          <a:xfrm>
            <a:off x="2765425" y="2428875"/>
            <a:ext cx="717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en-US" altLang="zh-CN" sz="2800" b="1">
                <a:solidFill>
                  <a:srgbClr val="CC0000"/>
                </a:solidFill>
                <a:latin typeface="Times New Roman" panose="02020603050405020304" charset="0"/>
                <a:ea typeface="隶书" panose="02010509060101010101" pitchFamily="49" charset="-122"/>
              </a:rPr>
              <a:t>dev</a:t>
            </a:r>
            <a:endParaRPr kumimoji="1" lang="en-US" altLang="zh-CN" sz="3200">
              <a:latin typeface="Times New Roman" panose="02020603050405020304" charset="0"/>
              <a:ea typeface="隶书" panose="02010509060101010101" pitchFamily="49" charset="-122"/>
            </a:endParaRPr>
          </a:p>
        </p:txBody>
      </p:sp>
      <p:sp>
        <p:nvSpPr>
          <p:cNvPr id="49166" name="Text Box 112"/>
          <p:cNvSpPr txBox="1">
            <a:spLocks noChangeArrowheads="1"/>
          </p:cNvSpPr>
          <p:nvPr/>
        </p:nvSpPr>
        <p:spPr bwMode="auto">
          <a:xfrm>
            <a:off x="4276725" y="2416175"/>
            <a:ext cx="6175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en-US" altLang="zh-CN" sz="2800" b="1">
                <a:solidFill>
                  <a:srgbClr val="CC0000"/>
                </a:solidFill>
                <a:latin typeface="Times New Roman" panose="02020603050405020304" charset="0"/>
                <a:ea typeface="隶书" panose="02010509060101010101" pitchFamily="49" charset="-122"/>
              </a:rPr>
              <a:t>etc</a:t>
            </a:r>
            <a:endParaRPr kumimoji="1" lang="en-US" altLang="zh-CN" sz="3200">
              <a:latin typeface="Times New Roman" panose="02020603050405020304" charset="0"/>
              <a:ea typeface="隶书" panose="02010509060101010101" pitchFamily="49" charset="-122"/>
            </a:endParaRPr>
          </a:p>
        </p:txBody>
      </p:sp>
      <p:sp>
        <p:nvSpPr>
          <p:cNvPr id="49167" name="Text Box 113"/>
          <p:cNvSpPr txBox="1">
            <a:spLocks noChangeArrowheads="1"/>
          </p:cNvSpPr>
          <p:nvPr/>
        </p:nvSpPr>
        <p:spPr bwMode="auto">
          <a:xfrm>
            <a:off x="5749925" y="2441575"/>
            <a:ext cx="5794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en-US" altLang="zh-CN" sz="2800" b="1">
                <a:solidFill>
                  <a:srgbClr val="CC0000"/>
                </a:solidFill>
                <a:latin typeface="Times New Roman" panose="02020603050405020304" charset="0"/>
                <a:ea typeface="隶书" panose="02010509060101010101" pitchFamily="49" charset="-122"/>
              </a:rPr>
              <a:t>lib</a:t>
            </a:r>
            <a:endParaRPr kumimoji="1" lang="en-US" altLang="zh-CN" sz="3200">
              <a:latin typeface="Times New Roman" panose="02020603050405020304" charset="0"/>
              <a:ea typeface="隶书" panose="02010509060101010101" pitchFamily="49" charset="-122"/>
            </a:endParaRPr>
          </a:p>
        </p:txBody>
      </p:sp>
      <p:sp>
        <p:nvSpPr>
          <p:cNvPr id="49168" name="Text Box 114"/>
          <p:cNvSpPr txBox="1">
            <a:spLocks noChangeArrowheads="1"/>
          </p:cNvSpPr>
          <p:nvPr/>
        </p:nvSpPr>
        <p:spPr bwMode="auto">
          <a:xfrm>
            <a:off x="7083425" y="2403475"/>
            <a:ext cx="835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en-US" altLang="zh-CN" sz="2800" b="1">
                <a:solidFill>
                  <a:srgbClr val="CC0000"/>
                </a:solidFill>
                <a:latin typeface="Times New Roman" panose="02020603050405020304" charset="0"/>
                <a:ea typeface="隶书" panose="02010509060101010101" pitchFamily="49" charset="-122"/>
              </a:rPr>
              <a:t>user</a:t>
            </a:r>
            <a:endParaRPr kumimoji="1" lang="en-US" altLang="zh-CN" sz="3200">
              <a:latin typeface="Times New Roman" panose="02020603050405020304" charset="0"/>
              <a:ea typeface="隶书" panose="02010509060101010101" pitchFamily="49" charset="-122"/>
            </a:endParaRPr>
          </a:p>
        </p:txBody>
      </p:sp>
      <p:sp>
        <p:nvSpPr>
          <p:cNvPr id="49169" name="Text Box 110"/>
          <p:cNvSpPr txBox="1">
            <a:spLocks noChangeArrowheads="1"/>
          </p:cNvSpPr>
          <p:nvPr/>
        </p:nvSpPr>
        <p:spPr bwMode="auto">
          <a:xfrm>
            <a:off x="3063875" y="4652963"/>
            <a:ext cx="10048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200">
                <a:latin typeface="Times New Roman" panose="02020603050405020304" charset="0"/>
                <a:ea typeface="隶书" panose="02010509060101010101" pitchFamily="49" charset="-122"/>
              </a:rPr>
              <a:t>前驱</a:t>
            </a:r>
            <a:endParaRPr kumimoji="1" lang="en-US" altLang="zh-CN" sz="3200">
              <a:latin typeface="Times New Roman" panose="02020603050405020304" charset="0"/>
              <a:ea typeface="隶书" panose="02010509060101010101" pitchFamily="49" charset="-122"/>
            </a:endParaRPr>
          </a:p>
        </p:txBody>
      </p:sp>
      <p:sp>
        <p:nvSpPr>
          <p:cNvPr id="49170" name="Oval 101"/>
          <p:cNvSpPr>
            <a:spLocks noChangeArrowheads="1"/>
          </p:cNvSpPr>
          <p:nvPr/>
        </p:nvSpPr>
        <p:spPr bwMode="auto">
          <a:xfrm>
            <a:off x="3035300" y="4652963"/>
            <a:ext cx="1033463" cy="546100"/>
          </a:xfrm>
          <a:prstGeom prst="ellipse">
            <a:avLst/>
          </a:prstGeom>
          <a:noFill/>
          <a:ln w="28575">
            <a:solidFill>
              <a:srgbClr val="0000CC"/>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49171" name="Line 104"/>
          <p:cNvSpPr>
            <a:spLocks noChangeShapeType="1"/>
          </p:cNvSpPr>
          <p:nvPr/>
        </p:nvSpPr>
        <p:spPr bwMode="auto">
          <a:xfrm>
            <a:off x="4184650" y="4945063"/>
            <a:ext cx="723900" cy="0"/>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72" name="Text Box 110"/>
          <p:cNvSpPr txBox="1">
            <a:spLocks noChangeArrowheads="1"/>
          </p:cNvSpPr>
          <p:nvPr/>
        </p:nvSpPr>
        <p:spPr bwMode="auto">
          <a:xfrm>
            <a:off x="5006975" y="4691063"/>
            <a:ext cx="100488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200">
                <a:latin typeface="Times New Roman" panose="02020603050405020304" charset="0"/>
                <a:ea typeface="隶书" panose="02010509060101010101" pitchFamily="49" charset="-122"/>
              </a:rPr>
              <a:t>后继</a:t>
            </a:r>
            <a:endParaRPr kumimoji="1" lang="en-US" altLang="zh-CN" sz="3200">
              <a:latin typeface="Times New Roman" panose="02020603050405020304" charset="0"/>
              <a:ea typeface="隶书" panose="02010509060101010101" pitchFamily="49" charset="-122"/>
            </a:endParaRPr>
          </a:p>
        </p:txBody>
      </p:sp>
      <p:sp>
        <p:nvSpPr>
          <p:cNvPr id="49173" name="Oval 101"/>
          <p:cNvSpPr>
            <a:spLocks noChangeArrowheads="1"/>
          </p:cNvSpPr>
          <p:nvPr/>
        </p:nvSpPr>
        <p:spPr bwMode="auto">
          <a:xfrm>
            <a:off x="4978400" y="4691063"/>
            <a:ext cx="1033463" cy="546100"/>
          </a:xfrm>
          <a:prstGeom prst="ellipse">
            <a:avLst/>
          </a:prstGeom>
          <a:noFill/>
          <a:ln w="28575">
            <a:solidFill>
              <a:srgbClr val="0000CC"/>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2" name="矩形 1"/>
          <p:cNvSpPr/>
          <p:nvPr/>
        </p:nvSpPr>
        <p:spPr>
          <a:xfrm>
            <a:off x="107504" y="5661248"/>
            <a:ext cx="8928992" cy="646331"/>
          </a:xfrm>
          <a:prstGeom prst="rect">
            <a:avLst/>
          </a:prstGeom>
        </p:spPr>
        <p:txBody>
          <a:bodyPr wrap="square">
            <a:spAutoFit/>
          </a:bodyPr>
          <a:lstStyle/>
          <a:p>
            <a:pPr lvl="1" defTabSz="916305" eaLnBrk="1" fontAlgn="auto" hangingPunct="1">
              <a:spcBef>
                <a:spcPct val="20000"/>
              </a:spcBef>
              <a:spcAft>
                <a:spcPts val="0"/>
              </a:spcAft>
              <a:buClr>
                <a:srgbClr val="00CC00"/>
              </a:buClr>
              <a:buSzPct val="100000"/>
              <a:defRPr/>
            </a:pPr>
            <a:r>
              <a:rPr lang="zh-CN" altLang="en-US" sz="3600" b="1" dirty="0">
                <a:effectLst>
                  <a:outerShdw blurRad="38100" dist="38100" dir="2700000" algn="tl">
                    <a:srgbClr val="C0C0C0"/>
                  </a:outerShdw>
                </a:effectLst>
                <a:latin typeface="+mn-ea"/>
              </a:rPr>
              <a:t>线性结构的特点：</a:t>
            </a:r>
            <a:r>
              <a:rPr lang="zh-CN" altLang="en-US" sz="3600" b="1" dirty="0">
                <a:solidFill>
                  <a:srgbClr val="FF0000"/>
                </a:solidFill>
                <a:effectLst>
                  <a:outerShdw blurRad="38100" dist="38100" dir="2700000" algn="tl">
                    <a:srgbClr val="C0C0C0"/>
                  </a:outerShdw>
                </a:effectLst>
                <a:latin typeface="+mn-ea"/>
              </a:rPr>
              <a:t>一个前驱对应一个后继</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Line 13"/>
          <p:cNvSpPr>
            <a:spLocks noChangeShapeType="1"/>
          </p:cNvSpPr>
          <p:nvPr/>
        </p:nvSpPr>
        <p:spPr bwMode="auto">
          <a:xfrm>
            <a:off x="7252018" y="2824163"/>
            <a:ext cx="685800" cy="4572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79" name="Line 14"/>
          <p:cNvSpPr>
            <a:spLocks noChangeShapeType="1"/>
          </p:cNvSpPr>
          <p:nvPr/>
        </p:nvSpPr>
        <p:spPr bwMode="auto">
          <a:xfrm flipH="1">
            <a:off x="6261418" y="2824163"/>
            <a:ext cx="762000" cy="5334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0" name="Line 15"/>
          <p:cNvSpPr>
            <a:spLocks noChangeShapeType="1"/>
          </p:cNvSpPr>
          <p:nvPr/>
        </p:nvSpPr>
        <p:spPr bwMode="auto">
          <a:xfrm>
            <a:off x="6261418" y="3433763"/>
            <a:ext cx="381000"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1" name="Line 16"/>
          <p:cNvSpPr>
            <a:spLocks noChangeShapeType="1"/>
          </p:cNvSpPr>
          <p:nvPr/>
        </p:nvSpPr>
        <p:spPr bwMode="auto">
          <a:xfrm flipH="1">
            <a:off x="7633018" y="3433763"/>
            <a:ext cx="381000"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2" name="Line 17"/>
          <p:cNvSpPr>
            <a:spLocks noChangeShapeType="1"/>
          </p:cNvSpPr>
          <p:nvPr/>
        </p:nvSpPr>
        <p:spPr bwMode="auto">
          <a:xfrm flipH="1">
            <a:off x="5804218" y="3433763"/>
            <a:ext cx="381000"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3" name="Line 18"/>
          <p:cNvSpPr>
            <a:spLocks noChangeShapeType="1"/>
          </p:cNvSpPr>
          <p:nvPr/>
        </p:nvSpPr>
        <p:spPr bwMode="auto">
          <a:xfrm>
            <a:off x="6718618" y="4271963"/>
            <a:ext cx="152400" cy="3810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4" name="Line 19"/>
          <p:cNvSpPr>
            <a:spLocks noChangeShapeType="1"/>
          </p:cNvSpPr>
          <p:nvPr/>
        </p:nvSpPr>
        <p:spPr bwMode="auto">
          <a:xfrm>
            <a:off x="5804218" y="4271963"/>
            <a:ext cx="152400" cy="3810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5" name="Line 20"/>
          <p:cNvSpPr>
            <a:spLocks noChangeShapeType="1"/>
          </p:cNvSpPr>
          <p:nvPr/>
        </p:nvSpPr>
        <p:spPr bwMode="auto">
          <a:xfrm flipH="1">
            <a:off x="5488305" y="4271963"/>
            <a:ext cx="214313" cy="5334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6" name="Line 21"/>
          <p:cNvSpPr>
            <a:spLocks noChangeShapeType="1"/>
          </p:cNvSpPr>
          <p:nvPr/>
        </p:nvSpPr>
        <p:spPr bwMode="auto">
          <a:xfrm>
            <a:off x="2006600" y="4173538"/>
            <a:ext cx="609600"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7" name="Line 22"/>
          <p:cNvSpPr>
            <a:spLocks noChangeShapeType="1"/>
          </p:cNvSpPr>
          <p:nvPr/>
        </p:nvSpPr>
        <p:spPr bwMode="auto">
          <a:xfrm flipH="1">
            <a:off x="1347788" y="4173538"/>
            <a:ext cx="608012"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8" name="Line 23"/>
          <p:cNvSpPr>
            <a:spLocks noChangeShapeType="1"/>
          </p:cNvSpPr>
          <p:nvPr/>
        </p:nvSpPr>
        <p:spPr bwMode="auto">
          <a:xfrm>
            <a:off x="2879725" y="3335338"/>
            <a:ext cx="422275"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9" name="Line 24"/>
          <p:cNvSpPr>
            <a:spLocks noChangeShapeType="1"/>
          </p:cNvSpPr>
          <p:nvPr/>
        </p:nvSpPr>
        <p:spPr bwMode="auto">
          <a:xfrm flipH="1">
            <a:off x="2463800" y="3335338"/>
            <a:ext cx="381000"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0" name="Line 25"/>
          <p:cNvSpPr>
            <a:spLocks noChangeShapeType="1"/>
          </p:cNvSpPr>
          <p:nvPr/>
        </p:nvSpPr>
        <p:spPr bwMode="auto">
          <a:xfrm>
            <a:off x="1968500" y="3563938"/>
            <a:ext cx="0" cy="3810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1" name="Line 26"/>
          <p:cNvSpPr>
            <a:spLocks noChangeShapeType="1"/>
          </p:cNvSpPr>
          <p:nvPr/>
        </p:nvSpPr>
        <p:spPr bwMode="auto">
          <a:xfrm>
            <a:off x="1320800" y="3563938"/>
            <a:ext cx="134938" cy="3810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2" name="Line 27"/>
          <p:cNvSpPr>
            <a:spLocks noChangeShapeType="1"/>
          </p:cNvSpPr>
          <p:nvPr/>
        </p:nvSpPr>
        <p:spPr bwMode="auto">
          <a:xfrm flipH="1">
            <a:off x="1130300" y="3563938"/>
            <a:ext cx="112713" cy="3810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3" name="Line 28"/>
          <p:cNvSpPr>
            <a:spLocks noChangeShapeType="1"/>
          </p:cNvSpPr>
          <p:nvPr/>
        </p:nvSpPr>
        <p:spPr bwMode="auto">
          <a:xfrm>
            <a:off x="2235200" y="2751138"/>
            <a:ext cx="609600" cy="5842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4" name="Line 29"/>
          <p:cNvSpPr>
            <a:spLocks noChangeShapeType="1"/>
          </p:cNvSpPr>
          <p:nvPr/>
        </p:nvSpPr>
        <p:spPr bwMode="auto">
          <a:xfrm flipH="1">
            <a:off x="1347788" y="2751138"/>
            <a:ext cx="658812" cy="5842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390" name="Rectangle 30"/>
          <p:cNvSpPr>
            <a:spLocks noChangeArrowheads="1"/>
          </p:cNvSpPr>
          <p:nvPr/>
        </p:nvSpPr>
        <p:spPr bwMode="auto">
          <a:xfrm>
            <a:off x="1908175" y="476250"/>
            <a:ext cx="5688013" cy="609600"/>
          </a:xfrm>
          <a:prstGeom prst="rect">
            <a:avLst/>
          </a:prstGeom>
          <a:noFill/>
          <a:ln w="9525">
            <a:noFill/>
            <a:miter lim="800000"/>
          </a:ln>
          <a:effectLst/>
        </p:spPr>
        <p:txBody>
          <a:bodyPr lIns="112947" tIns="56473" rIns="112947" bIns="56473" anchor="ctr"/>
          <a:lstStyle/>
          <a:p>
            <a:pPr defTabSz="1129030" eaLnBrk="1" fontAlgn="auto" hangingPunct="1">
              <a:spcBef>
                <a:spcPts val="0"/>
              </a:spcBef>
              <a:spcAft>
                <a:spcPts val="0"/>
              </a:spcAft>
              <a:defRPr/>
            </a:pPr>
            <a:r>
              <a:rPr lang="zh-CN" altLang="en-US" sz="3200" b="1" u="sng">
                <a:solidFill>
                  <a:srgbClr val="0000CC"/>
                </a:solidFill>
                <a:effectLst>
                  <a:outerShdw blurRad="38100" dist="38100" dir="2700000" algn="tl">
                    <a:srgbClr val="C0C0C0"/>
                  </a:outerShdw>
                </a:effectLst>
                <a:latin typeface="Times New Roman" panose="02020603050405020304" charset="0"/>
                <a:ea typeface="仿宋_GB2312" pitchFamily="49" charset="-122"/>
              </a:rPr>
              <a:t>非线性结构</a:t>
            </a:r>
            <a:r>
              <a:rPr lang="en-US" altLang="zh-CN" sz="3200" b="1" u="sng">
                <a:solidFill>
                  <a:srgbClr val="0000CC"/>
                </a:solidFill>
                <a:effectLst>
                  <a:outerShdw blurRad="38100" dist="38100" dir="2700000" algn="tl">
                    <a:srgbClr val="C0C0C0"/>
                  </a:outerShdw>
                </a:effectLst>
                <a:latin typeface="Times New Roman" panose="02020603050405020304" charset="0"/>
                <a:ea typeface="仿宋_GB2312" pitchFamily="49" charset="-122"/>
              </a:rPr>
              <a:t>——</a:t>
            </a:r>
            <a:r>
              <a:rPr lang="zh-CN" altLang="en-US" sz="3200" b="1" u="sng">
                <a:solidFill>
                  <a:srgbClr val="0000CC"/>
                </a:solidFill>
                <a:effectLst>
                  <a:outerShdw blurRad="38100" dist="38100" dir="2700000" algn="tl">
                    <a:srgbClr val="C0C0C0"/>
                  </a:outerShdw>
                </a:effectLst>
                <a:latin typeface="Times New Roman" panose="02020603050405020304" charset="0"/>
                <a:ea typeface="仿宋_GB2312" pitchFamily="49" charset="-122"/>
              </a:rPr>
              <a:t>层次结构</a:t>
            </a:r>
            <a:endParaRPr lang="zh-CN" altLang="en-US" sz="3600">
              <a:solidFill>
                <a:srgbClr val="0000CC"/>
              </a:solidFill>
              <a:latin typeface="Times New Roman" panose="02020603050405020304" charset="0"/>
              <a:ea typeface="隶书" panose="02010509060101010101" pitchFamily="49" charset="-122"/>
            </a:endParaRPr>
          </a:p>
        </p:txBody>
      </p:sp>
      <p:sp>
        <p:nvSpPr>
          <p:cNvPr id="399391" name="Text Box 31"/>
          <p:cNvSpPr txBox="1">
            <a:spLocks noChangeArrowheads="1"/>
          </p:cNvSpPr>
          <p:nvPr/>
        </p:nvSpPr>
        <p:spPr bwMode="auto">
          <a:xfrm>
            <a:off x="1165225" y="1157288"/>
            <a:ext cx="7734300" cy="603885"/>
          </a:xfrm>
          <a:prstGeom prst="rect">
            <a:avLst/>
          </a:prstGeom>
          <a:noFill/>
          <a:ln w="9525">
            <a:noFill/>
            <a:miter lim="800000"/>
          </a:ln>
          <a:effectLst/>
        </p:spPr>
        <p:txBody>
          <a:bodyPr lIns="112947" tIns="56473" rIns="112947" bIns="56473">
            <a:spAutoFit/>
          </a:bodyPr>
          <a:lstStyle/>
          <a:p>
            <a:pPr defTabSz="1129030" eaLnBrk="1" fontAlgn="auto" hangingPunct="1">
              <a:spcBef>
                <a:spcPts val="0"/>
              </a:spcBef>
              <a:spcAft>
                <a:spcPts val="0"/>
              </a:spcAft>
              <a:defRPr/>
            </a:pPr>
            <a:r>
              <a:rPr kumimoji="1" lang="zh-CN" altLang="en-US" sz="3200" b="1">
                <a:solidFill>
                  <a:srgbClr val="FF6600"/>
                </a:solidFill>
                <a:effectLst>
                  <a:outerShdw blurRad="38100" dist="38100" dir="2700000" algn="tl">
                    <a:srgbClr val="C0C0C0"/>
                  </a:outerShdw>
                </a:effectLst>
                <a:latin typeface="仿宋_GB2312" pitchFamily="49" charset="-122"/>
                <a:ea typeface="仿宋_GB2312" pitchFamily="49" charset="-122"/>
              </a:rPr>
              <a:t>   树           		</a:t>
            </a:r>
            <a:r>
              <a:rPr kumimoji="1" lang="en-US" altLang="zh-CN" sz="3200" b="1">
                <a:solidFill>
                  <a:srgbClr val="FF6600"/>
                </a:solidFill>
                <a:effectLst>
                  <a:outerShdw blurRad="38100" dist="38100" dir="2700000" algn="tl">
                    <a:srgbClr val="C0C0C0"/>
                  </a:outerShdw>
                </a:effectLst>
                <a:latin typeface="仿宋_GB2312" pitchFamily="49" charset="-122"/>
                <a:ea typeface="仿宋_GB2312" pitchFamily="49" charset="-122"/>
              </a:rPr>
              <a:t>  </a:t>
            </a:r>
            <a:r>
              <a:rPr kumimoji="1" lang="zh-CN" altLang="en-US" sz="3200" b="1">
                <a:solidFill>
                  <a:srgbClr val="FF6600"/>
                </a:solidFill>
                <a:effectLst>
                  <a:outerShdw blurRad="38100" dist="38100" dir="2700000" algn="tl">
                    <a:srgbClr val="C0C0C0"/>
                  </a:outerShdw>
                </a:effectLst>
                <a:latin typeface="仿宋_GB2312" pitchFamily="49" charset="-122"/>
                <a:ea typeface="仿宋_GB2312" pitchFamily="49" charset="-122"/>
              </a:rPr>
              <a:t>二叉树</a:t>
            </a:r>
            <a:endParaRPr kumimoji="1" lang="zh-CN" altLang="en-US" sz="3000">
              <a:latin typeface="Times New Roman" panose="02020603050405020304" charset="0"/>
              <a:ea typeface="隶书" panose="02010509060101010101" pitchFamily="49" charset="-122"/>
            </a:endParaRPr>
          </a:p>
        </p:txBody>
      </p:sp>
      <p:sp>
        <p:nvSpPr>
          <p:cNvPr id="50197" name="Oval 32"/>
          <p:cNvSpPr>
            <a:spLocks noChangeArrowheads="1"/>
          </p:cNvSpPr>
          <p:nvPr/>
        </p:nvSpPr>
        <p:spPr bwMode="auto">
          <a:xfrm>
            <a:off x="863600" y="3944938"/>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198" name="Oval 33"/>
          <p:cNvSpPr>
            <a:spLocks noChangeArrowheads="1"/>
          </p:cNvSpPr>
          <p:nvPr/>
        </p:nvSpPr>
        <p:spPr bwMode="auto">
          <a:xfrm>
            <a:off x="1320800" y="3944938"/>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199" name="Oval 34"/>
          <p:cNvSpPr>
            <a:spLocks noChangeArrowheads="1"/>
          </p:cNvSpPr>
          <p:nvPr/>
        </p:nvSpPr>
        <p:spPr bwMode="auto">
          <a:xfrm>
            <a:off x="1778000" y="3944938"/>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00" name="Oval 35"/>
          <p:cNvSpPr>
            <a:spLocks noChangeArrowheads="1"/>
          </p:cNvSpPr>
          <p:nvPr/>
        </p:nvSpPr>
        <p:spPr bwMode="auto">
          <a:xfrm>
            <a:off x="2235200" y="3944938"/>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01" name="Oval 36"/>
          <p:cNvSpPr>
            <a:spLocks noChangeArrowheads="1"/>
          </p:cNvSpPr>
          <p:nvPr/>
        </p:nvSpPr>
        <p:spPr bwMode="auto">
          <a:xfrm>
            <a:off x="2692400" y="3944938"/>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02" name="Oval 37"/>
          <p:cNvSpPr>
            <a:spLocks noChangeArrowheads="1"/>
          </p:cNvSpPr>
          <p:nvPr/>
        </p:nvSpPr>
        <p:spPr bwMode="auto">
          <a:xfrm>
            <a:off x="3149600" y="3944938"/>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03" name="Oval 38"/>
          <p:cNvSpPr>
            <a:spLocks noChangeArrowheads="1"/>
          </p:cNvSpPr>
          <p:nvPr/>
        </p:nvSpPr>
        <p:spPr bwMode="auto">
          <a:xfrm>
            <a:off x="1549400" y="4630738"/>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04" name="Oval 39"/>
          <p:cNvSpPr>
            <a:spLocks noChangeArrowheads="1"/>
          </p:cNvSpPr>
          <p:nvPr/>
        </p:nvSpPr>
        <p:spPr bwMode="auto">
          <a:xfrm>
            <a:off x="2006600" y="4630738"/>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05" name="Oval 40"/>
          <p:cNvSpPr>
            <a:spLocks noChangeArrowheads="1"/>
          </p:cNvSpPr>
          <p:nvPr/>
        </p:nvSpPr>
        <p:spPr bwMode="auto">
          <a:xfrm>
            <a:off x="2463800" y="4630738"/>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06" name="Oval 41"/>
          <p:cNvSpPr>
            <a:spLocks noChangeArrowheads="1"/>
          </p:cNvSpPr>
          <p:nvPr/>
        </p:nvSpPr>
        <p:spPr bwMode="auto">
          <a:xfrm>
            <a:off x="1092200" y="4630738"/>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07" name="Oval 42"/>
          <p:cNvSpPr>
            <a:spLocks noChangeArrowheads="1"/>
          </p:cNvSpPr>
          <p:nvPr/>
        </p:nvSpPr>
        <p:spPr bwMode="auto">
          <a:xfrm>
            <a:off x="1092200" y="3182938"/>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08" name="Oval 43"/>
          <p:cNvSpPr>
            <a:spLocks noChangeArrowheads="1"/>
          </p:cNvSpPr>
          <p:nvPr/>
        </p:nvSpPr>
        <p:spPr bwMode="auto">
          <a:xfrm>
            <a:off x="1778000" y="3182938"/>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09" name="Oval 44"/>
          <p:cNvSpPr>
            <a:spLocks noChangeArrowheads="1"/>
          </p:cNvSpPr>
          <p:nvPr/>
        </p:nvSpPr>
        <p:spPr bwMode="auto">
          <a:xfrm>
            <a:off x="2692400" y="3182938"/>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10" name="Oval 45"/>
          <p:cNvSpPr>
            <a:spLocks noChangeArrowheads="1"/>
          </p:cNvSpPr>
          <p:nvPr/>
        </p:nvSpPr>
        <p:spPr bwMode="auto">
          <a:xfrm>
            <a:off x="1930400" y="2420938"/>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11" name="Text Box 46"/>
          <p:cNvSpPr txBox="1">
            <a:spLocks noChangeArrowheads="1"/>
          </p:cNvSpPr>
          <p:nvPr/>
        </p:nvSpPr>
        <p:spPr bwMode="auto">
          <a:xfrm>
            <a:off x="2413000" y="4630738"/>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a:solidFill>
                  <a:schemeClr val="bg2"/>
                </a:solidFill>
                <a:latin typeface="Arial" panose="020B0604020202020204" pitchFamily="34" charset="0"/>
                <a:ea typeface="隶书" panose="02010509060101010101" pitchFamily="49" charset="-122"/>
              </a:rPr>
              <a:t>14</a:t>
            </a:r>
            <a:endParaRPr kumimoji="1" lang="zh-CN" altLang="en-US" sz="3200">
              <a:latin typeface="Times New Roman" panose="02020603050405020304" charset="0"/>
              <a:ea typeface="隶书" panose="02010509060101010101" pitchFamily="49" charset="-122"/>
            </a:endParaRPr>
          </a:p>
        </p:txBody>
      </p:sp>
      <p:sp>
        <p:nvSpPr>
          <p:cNvPr id="50212" name="Text Box 47"/>
          <p:cNvSpPr txBox="1">
            <a:spLocks noChangeArrowheads="1"/>
          </p:cNvSpPr>
          <p:nvPr/>
        </p:nvSpPr>
        <p:spPr bwMode="auto">
          <a:xfrm>
            <a:off x="1955800" y="4630738"/>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a:solidFill>
                  <a:schemeClr val="bg2"/>
                </a:solidFill>
                <a:latin typeface="Arial" panose="020B0604020202020204" pitchFamily="34" charset="0"/>
                <a:ea typeface="隶书" panose="02010509060101010101" pitchFamily="49" charset="-122"/>
              </a:rPr>
              <a:t>13</a:t>
            </a:r>
            <a:endParaRPr kumimoji="1" lang="zh-CN" altLang="en-US" sz="3200">
              <a:latin typeface="Times New Roman" panose="02020603050405020304" charset="0"/>
              <a:ea typeface="隶书" panose="02010509060101010101" pitchFamily="49" charset="-122"/>
            </a:endParaRPr>
          </a:p>
        </p:txBody>
      </p:sp>
      <p:sp>
        <p:nvSpPr>
          <p:cNvPr id="50213" name="Text Box 48"/>
          <p:cNvSpPr txBox="1">
            <a:spLocks noChangeArrowheads="1"/>
          </p:cNvSpPr>
          <p:nvPr/>
        </p:nvSpPr>
        <p:spPr bwMode="auto">
          <a:xfrm>
            <a:off x="1498600" y="4630738"/>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a:solidFill>
                  <a:schemeClr val="bg2"/>
                </a:solidFill>
                <a:latin typeface="Arial" panose="020B0604020202020204" pitchFamily="34" charset="0"/>
                <a:ea typeface="隶书" panose="02010509060101010101" pitchFamily="49" charset="-122"/>
              </a:rPr>
              <a:t>12</a:t>
            </a:r>
            <a:endParaRPr kumimoji="1" lang="zh-CN" altLang="en-US" sz="3200">
              <a:latin typeface="Times New Roman" panose="02020603050405020304" charset="0"/>
              <a:ea typeface="隶书" panose="02010509060101010101" pitchFamily="49" charset="-122"/>
            </a:endParaRPr>
          </a:p>
        </p:txBody>
      </p:sp>
      <p:sp>
        <p:nvSpPr>
          <p:cNvPr id="50214" name="Text Box 49"/>
          <p:cNvSpPr txBox="1">
            <a:spLocks noChangeArrowheads="1"/>
          </p:cNvSpPr>
          <p:nvPr/>
        </p:nvSpPr>
        <p:spPr bwMode="auto">
          <a:xfrm>
            <a:off x="1054100" y="4630738"/>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a:solidFill>
                  <a:schemeClr val="bg2"/>
                </a:solidFill>
                <a:latin typeface="Arial" panose="020B0604020202020204" pitchFamily="34" charset="0"/>
                <a:ea typeface="隶书" panose="02010509060101010101" pitchFamily="49" charset="-122"/>
              </a:rPr>
              <a:t>11</a:t>
            </a:r>
            <a:endParaRPr kumimoji="1" lang="zh-CN" altLang="en-US" sz="3200">
              <a:latin typeface="Times New Roman" panose="02020603050405020304" charset="0"/>
              <a:ea typeface="隶书" panose="02010509060101010101" pitchFamily="49" charset="-122"/>
            </a:endParaRPr>
          </a:p>
        </p:txBody>
      </p:sp>
      <p:sp>
        <p:nvSpPr>
          <p:cNvPr id="50215" name="Text Box 50"/>
          <p:cNvSpPr txBox="1">
            <a:spLocks noChangeArrowheads="1"/>
          </p:cNvSpPr>
          <p:nvPr/>
        </p:nvSpPr>
        <p:spPr bwMode="auto">
          <a:xfrm>
            <a:off x="1968500" y="242093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a:solidFill>
                  <a:schemeClr val="bg2"/>
                </a:solidFill>
                <a:latin typeface="Arial" panose="020B0604020202020204" pitchFamily="34" charset="0"/>
                <a:ea typeface="隶书" panose="02010509060101010101" pitchFamily="49" charset="-122"/>
              </a:rPr>
              <a:t>1</a:t>
            </a:r>
            <a:endParaRPr kumimoji="1" lang="zh-CN" altLang="en-US" sz="3200">
              <a:latin typeface="Times New Roman" panose="02020603050405020304" charset="0"/>
              <a:ea typeface="隶书" panose="02010509060101010101" pitchFamily="49" charset="-122"/>
            </a:endParaRPr>
          </a:p>
        </p:txBody>
      </p:sp>
      <p:sp>
        <p:nvSpPr>
          <p:cNvPr id="50216" name="Text Box 51"/>
          <p:cNvSpPr txBox="1">
            <a:spLocks noChangeArrowheads="1"/>
          </p:cNvSpPr>
          <p:nvPr/>
        </p:nvSpPr>
        <p:spPr bwMode="auto">
          <a:xfrm>
            <a:off x="1130300" y="3167063"/>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a:solidFill>
                  <a:schemeClr val="bg2"/>
                </a:solidFill>
                <a:latin typeface="Arial" panose="020B0604020202020204" pitchFamily="34" charset="0"/>
                <a:ea typeface="隶书" panose="02010509060101010101" pitchFamily="49" charset="-122"/>
              </a:rPr>
              <a:t>2</a:t>
            </a:r>
            <a:endParaRPr kumimoji="1" lang="zh-CN" altLang="en-US" sz="3200">
              <a:latin typeface="Times New Roman" panose="02020603050405020304" charset="0"/>
              <a:ea typeface="隶书" panose="02010509060101010101" pitchFamily="49" charset="-122"/>
            </a:endParaRPr>
          </a:p>
        </p:txBody>
      </p:sp>
      <p:sp>
        <p:nvSpPr>
          <p:cNvPr id="50217" name="Text Box 52"/>
          <p:cNvSpPr txBox="1">
            <a:spLocks noChangeArrowheads="1"/>
          </p:cNvSpPr>
          <p:nvPr/>
        </p:nvSpPr>
        <p:spPr bwMode="auto">
          <a:xfrm>
            <a:off x="1795463" y="3135313"/>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3</a:t>
            </a:r>
            <a:endParaRPr kumimoji="1" lang="zh-CN" altLang="en-US" sz="2400">
              <a:latin typeface="Times New Roman" panose="02020603050405020304" charset="0"/>
              <a:ea typeface="隶书" panose="02010509060101010101" pitchFamily="49" charset="-122"/>
            </a:endParaRPr>
          </a:p>
        </p:txBody>
      </p:sp>
      <p:sp>
        <p:nvSpPr>
          <p:cNvPr id="50218" name="Text Box 53"/>
          <p:cNvSpPr txBox="1">
            <a:spLocks noChangeArrowheads="1"/>
          </p:cNvSpPr>
          <p:nvPr/>
        </p:nvSpPr>
        <p:spPr bwMode="auto">
          <a:xfrm>
            <a:off x="2705100" y="31321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4</a:t>
            </a:r>
            <a:endParaRPr kumimoji="1" lang="zh-CN" altLang="en-US" sz="2400">
              <a:latin typeface="Times New Roman" panose="02020603050405020304" charset="0"/>
              <a:ea typeface="隶书" panose="02010509060101010101" pitchFamily="49" charset="-122"/>
            </a:endParaRPr>
          </a:p>
        </p:txBody>
      </p:sp>
      <p:sp>
        <p:nvSpPr>
          <p:cNvPr id="50219" name="Text Box 54"/>
          <p:cNvSpPr txBox="1">
            <a:spLocks noChangeArrowheads="1"/>
          </p:cNvSpPr>
          <p:nvPr/>
        </p:nvSpPr>
        <p:spPr bwMode="auto">
          <a:xfrm>
            <a:off x="889000" y="389413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5</a:t>
            </a:r>
          </a:p>
        </p:txBody>
      </p:sp>
      <p:sp>
        <p:nvSpPr>
          <p:cNvPr id="50220" name="Text Box 55"/>
          <p:cNvSpPr txBox="1">
            <a:spLocks noChangeArrowheads="1"/>
          </p:cNvSpPr>
          <p:nvPr/>
        </p:nvSpPr>
        <p:spPr bwMode="auto">
          <a:xfrm>
            <a:off x="1347788" y="3894138"/>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6</a:t>
            </a:r>
          </a:p>
        </p:txBody>
      </p:sp>
      <p:sp>
        <p:nvSpPr>
          <p:cNvPr id="50221" name="Text Box 56"/>
          <p:cNvSpPr txBox="1">
            <a:spLocks noChangeArrowheads="1"/>
          </p:cNvSpPr>
          <p:nvPr/>
        </p:nvSpPr>
        <p:spPr bwMode="auto">
          <a:xfrm>
            <a:off x="1804988" y="3906838"/>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7</a:t>
            </a:r>
          </a:p>
        </p:txBody>
      </p:sp>
      <p:sp>
        <p:nvSpPr>
          <p:cNvPr id="50222" name="Text Box 57"/>
          <p:cNvSpPr txBox="1">
            <a:spLocks noChangeArrowheads="1"/>
          </p:cNvSpPr>
          <p:nvPr/>
        </p:nvSpPr>
        <p:spPr bwMode="auto">
          <a:xfrm>
            <a:off x="2249488" y="3906838"/>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8</a:t>
            </a:r>
          </a:p>
        </p:txBody>
      </p:sp>
      <p:sp>
        <p:nvSpPr>
          <p:cNvPr id="50223" name="Text Box 58"/>
          <p:cNvSpPr txBox="1">
            <a:spLocks noChangeArrowheads="1"/>
          </p:cNvSpPr>
          <p:nvPr/>
        </p:nvSpPr>
        <p:spPr bwMode="auto">
          <a:xfrm>
            <a:off x="2719388" y="3906838"/>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9</a:t>
            </a:r>
          </a:p>
        </p:txBody>
      </p:sp>
      <p:sp>
        <p:nvSpPr>
          <p:cNvPr id="50224" name="Text Box 59"/>
          <p:cNvSpPr txBox="1">
            <a:spLocks noChangeArrowheads="1"/>
          </p:cNvSpPr>
          <p:nvPr/>
        </p:nvSpPr>
        <p:spPr bwMode="auto">
          <a:xfrm>
            <a:off x="3098800" y="3944938"/>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a:solidFill>
                  <a:schemeClr val="bg2"/>
                </a:solidFill>
                <a:latin typeface="Arial" panose="020B0604020202020204" pitchFamily="34" charset="0"/>
                <a:ea typeface="隶书" panose="02010509060101010101" pitchFamily="49" charset="-122"/>
              </a:rPr>
              <a:t>10</a:t>
            </a:r>
            <a:endParaRPr kumimoji="1" lang="zh-CN" altLang="en-US" sz="2400" b="1">
              <a:solidFill>
                <a:schemeClr val="bg2"/>
              </a:solidFill>
              <a:latin typeface="Arial" panose="020B0604020202020204" pitchFamily="34" charset="0"/>
              <a:ea typeface="隶书" panose="02010509060101010101" pitchFamily="49" charset="-122"/>
            </a:endParaRPr>
          </a:p>
        </p:txBody>
      </p:sp>
      <p:sp>
        <p:nvSpPr>
          <p:cNvPr id="50225" name="Line 60"/>
          <p:cNvSpPr>
            <a:spLocks noChangeShapeType="1"/>
          </p:cNvSpPr>
          <p:nvPr/>
        </p:nvSpPr>
        <p:spPr bwMode="auto">
          <a:xfrm flipH="1">
            <a:off x="2006600" y="2786063"/>
            <a:ext cx="104775" cy="396875"/>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26" name="Line 61"/>
          <p:cNvSpPr>
            <a:spLocks noChangeShapeType="1"/>
          </p:cNvSpPr>
          <p:nvPr/>
        </p:nvSpPr>
        <p:spPr bwMode="auto">
          <a:xfrm>
            <a:off x="2879725" y="3563938"/>
            <a:ext cx="0" cy="3810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27" name="Line 62"/>
          <p:cNvSpPr>
            <a:spLocks noChangeShapeType="1"/>
          </p:cNvSpPr>
          <p:nvPr/>
        </p:nvSpPr>
        <p:spPr bwMode="auto">
          <a:xfrm flipH="1">
            <a:off x="1804988" y="4325938"/>
            <a:ext cx="125412" cy="3048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28" name="Line 63"/>
          <p:cNvSpPr>
            <a:spLocks noChangeShapeType="1"/>
          </p:cNvSpPr>
          <p:nvPr/>
        </p:nvSpPr>
        <p:spPr bwMode="auto">
          <a:xfrm>
            <a:off x="2006600" y="4325938"/>
            <a:ext cx="142875" cy="3048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29" name="Oval 64"/>
          <p:cNvSpPr>
            <a:spLocks noChangeArrowheads="1"/>
          </p:cNvSpPr>
          <p:nvPr/>
        </p:nvSpPr>
        <p:spPr bwMode="auto">
          <a:xfrm>
            <a:off x="5347018" y="4652963"/>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30" name="Oval 65"/>
          <p:cNvSpPr>
            <a:spLocks noChangeArrowheads="1"/>
          </p:cNvSpPr>
          <p:nvPr/>
        </p:nvSpPr>
        <p:spPr bwMode="auto">
          <a:xfrm>
            <a:off x="5804218" y="4652963"/>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31" name="Oval 66"/>
          <p:cNvSpPr>
            <a:spLocks noChangeArrowheads="1"/>
          </p:cNvSpPr>
          <p:nvPr/>
        </p:nvSpPr>
        <p:spPr bwMode="auto">
          <a:xfrm>
            <a:off x="6032818" y="3205163"/>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32" name="Oval 67"/>
          <p:cNvSpPr>
            <a:spLocks noChangeArrowheads="1"/>
          </p:cNvSpPr>
          <p:nvPr/>
        </p:nvSpPr>
        <p:spPr bwMode="auto">
          <a:xfrm>
            <a:off x="5575618" y="3967163"/>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33" name="Oval 68"/>
          <p:cNvSpPr>
            <a:spLocks noChangeArrowheads="1"/>
          </p:cNvSpPr>
          <p:nvPr/>
        </p:nvSpPr>
        <p:spPr bwMode="auto">
          <a:xfrm>
            <a:off x="6718618" y="4652963"/>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34" name="Oval 69"/>
          <p:cNvSpPr>
            <a:spLocks noChangeArrowheads="1"/>
          </p:cNvSpPr>
          <p:nvPr/>
        </p:nvSpPr>
        <p:spPr bwMode="auto">
          <a:xfrm>
            <a:off x="6490018" y="3967163"/>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35" name="Oval 70"/>
          <p:cNvSpPr>
            <a:spLocks noChangeArrowheads="1"/>
          </p:cNvSpPr>
          <p:nvPr/>
        </p:nvSpPr>
        <p:spPr bwMode="auto">
          <a:xfrm>
            <a:off x="6947218" y="2519363"/>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36" name="Oval 73"/>
          <p:cNvSpPr>
            <a:spLocks noChangeArrowheads="1"/>
          </p:cNvSpPr>
          <p:nvPr/>
        </p:nvSpPr>
        <p:spPr bwMode="auto">
          <a:xfrm>
            <a:off x="7861618" y="3205163"/>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37" name="Oval 79"/>
          <p:cNvSpPr>
            <a:spLocks noChangeArrowheads="1"/>
          </p:cNvSpPr>
          <p:nvPr/>
        </p:nvSpPr>
        <p:spPr bwMode="auto">
          <a:xfrm>
            <a:off x="7404418" y="3967163"/>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38" name="Text Box 91"/>
          <p:cNvSpPr txBox="1">
            <a:spLocks noChangeArrowheads="1"/>
          </p:cNvSpPr>
          <p:nvPr/>
        </p:nvSpPr>
        <p:spPr bwMode="auto">
          <a:xfrm>
            <a:off x="6745605" y="461486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9</a:t>
            </a:r>
          </a:p>
        </p:txBody>
      </p:sp>
      <p:sp>
        <p:nvSpPr>
          <p:cNvPr id="50239" name="Text Box 92"/>
          <p:cNvSpPr txBox="1">
            <a:spLocks noChangeArrowheads="1"/>
          </p:cNvSpPr>
          <p:nvPr/>
        </p:nvSpPr>
        <p:spPr bwMode="auto">
          <a:xfrm>
            <a:off x="5831205" y="460216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8</a:t>
            </a:r>
          </a:p>
        </p:txBody>
      </p:sp>
      <p:sp>
        <p:nvSpPr>
          <p:cNvPr id="50240" name="Text Box 93"/>
          <p:cNvSpPr txBox="1">
            <a:spLocks noChangeArrowheads="1"/>
          </p:cNvSpPr>
          <p:nvPr/>
        </p:nvSpPr>
        <p:spPr bwMode="auto">
          <a:xfrm>
            <a:off x="5374005" y="461486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7</a:t>
            </a:r>
          </a:p>
        </p:txBody>
      </p:sp>
      <p:sp>
        <p:nvSpPr>
          <p:cNvPr id="50241" name="Text Box 94"/>
          <p:cNvSpPr txBox="1">
            <a:spLocks noChangeArrowheads="1"/>
          </p:cNvSpPr>
          <p:nvPr/>
        </p:nvSpPr>
        <p:spPr bwMode="auto">
          <a:xfrm>
            <a:off x="5601018" y="39417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4</a:t>
            </a:r>
            <a:endParaRPr kumimoji="1" lang="zh-CN" altLang="en-US" sz="2400">
              <a:latin typeface="Times New Roman" panose="02020603050405020304" charset="0"/>
              <a:ea typeface="隶书" panose="02010509060101010101" pitchFamily="49" charset="-122"/>
            </a:endParaRPr>
          </a:p>
        </p:txBody>
      </p:sp>
      <p:sp>
        <p:nvSpPr>
          <p:cNvPr id="50242" name="Text Box 95"/>
          <p:cNvSpPr txBox="1">
            <a:spLocks noChangeArrowheads="1"/>
          </p:cNvSpPr>
          <p:nvPr/>
        </p:nvSpPr>
        <p:spPr bwMode="auto">
          <a:xfrm>
            <a:off x="6515418" y="3929063"/>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5</a:t>
            </a:r>
          </a:p>
        </p:txBody>
      </p:sp>
      <p:sp>
        <p:nvSpPr>
          <p:cNvPr id="50243" name="Text Box 96"/>
          <p:cNvSpPr txBox="1">
            <a:spLocks noChangeArrowheads="1"/>
          </p:cNvSpPr>
          <p:nvPr/>
        </p:nvSpPr>
        <p:spPr bwMode="auto">
          <a:xfrm>
            <a:off x="7418705" y="391636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6</a:t>
            </a:r>
          </a:p>
        </p:txBody>
      </p:sp>
      <p:sp>
        <p:nvSpPr>
          <p:cNvPr id="50244" name="Text Box 98"/>
          <p:cNvSpPr txBox="1">
            <a:spLocks noChangeArrowheads="1"/>
          </p:cNvSpPr>
          <p:nvPr/>
        </p:nvSpPr>
        <p:spPr bwMode="auto">
          <a:xfrm>
            <a:off x="6070918" y="3189288"/>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dirty="0">
                <a:solidFill>
                  <a:schemeClr val="bg2"/>
                </a:solidFill>
                <a:latin typeface="Arial" panose="020B0604020202020204" pitchFamily="34" charset="0"/>
                <a:ea typeface="隶书" panose="02010509060101010101" pitchFamily="49" charset="-122"/>
              </a:rPr>
              <a:t>2</a:t>
            </a:r>
            <a:endParaRPr kumimoji="1" lang="zh-CN" altLang="en-US" sz="3200" dirty="0">
              <a:latin typeface="Times New Roman" panose="02020603050405020304" charset="0"/>
              <a:ea typeface="隶书" panose="02010509060101010101" pitchFamily="49" charset="-122"/>
            </a:endParaRPr>
          </a:p>
        </p:txBody>
      </p:sp>
      <p:sp>
        <p:nvSpPr>
          <p:cNvPr id="50245" name="Text Box 99"/>
          <p:cNvSpPr txBox="1">
            <a:spLocks noChangeArrowheads="1"/>
          </p:cNvSpPr>
          <p:nvPr/>
        </p:nvSpPr>
        <p:spPr bwMode="auto">
          <a:xfrm>
            <a:off x="7879080" y="315753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3</a:t>
            </a:r>
            <a:endParaRPr kumimoji="1" lang="zh-CN" altLang="en-US" sz="2400">
              <a:latin typeface="Times New Roman" panose="02020603050405020304" charset="0"/>
              <a:ea typeface="隶书" panose="02010509060101010101" pitchFamily="49" charset="-122"/>
            </a:endParaRPr>
          </a:p>
        </p:txBody>
      </p:sp>
      <p:sp>
        <p:nvSpPr>
          <p:cNvPr id="50246" name="Text Box 101"/>
          <p:cNvSpPr txBox="1">
            <a:spLocks noChangeArrowheads="1"/>
          </p:cNvSpPr>
          <p:nvPr/>
        </p:nvSpPr>
        <p:spPr bwMode="auto">
          <a:xfrm>
            <a:off x="6985318" y="25193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a:solidFill>
                  <a:schemeClr val="bg2"/>
                </a:solidFill>
                <a:latin typeface="Arial" panose="020B0604020202020204" pitchFamily="34" charset="0"/>
                <a:ea typeface="隶书" panose="02010509060101010101" pitchFamily="49" charset="-122"/>
              </a:rPr>
              <a:t>1</a:t>
            </a:r>
            <a:endParaRPr kumimoji="1" lang="zh-CN" altLang="en-US" sz="3200">
              <a:latin typeface="Times New Roman" panose="02020603050405020304" charset="0"/>
              <a:ea typeface="隶书" panose="02010509060101010101" pitchFamily="49" charset="-122"/>
            </a:endParaRPr>
          </a:p>
        </p:txBody>
      </p:sp>
      <p:sp>
        <p:nvSpPr>
          <p:cNvPr id="49169" name="Text Box 110"/>
          <p:cNvSpPr txBox="1">
            <a:spLocks noChangeArrowheads="1"/>
          </p:cNvSpPr>
          <p:nvPr/>
        </p:nvSpPr>
        <p:spPr bwMode="auto">
          <a:xfrm>
            <a:off x="3853180" y="4868228"/>
            <a:ext cx="10048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200">
                <a:latin typeface="Times New Roman" panose="02020603050405020304" charset="0"/>
                <a:ea typeface="隶书" panose="02010509060101010101" pitchFamily="49" charset="-122"/>
              </a:rPr>
              <a:t>前驱</a:t>
            </a:r>
            <a:endParaRPr kumimoji="1" lang="en-US" altLang="zh-CN" sz="3200">
              <a:latin typeface="Times New Roman" panose="02020603050405020304" charset="0"/>
              <a:ea typeface="隶书" panose="02010509060101010101" pitchFamily="49" charset="-122"/>
            </a:endParaRPr>
          </a:p>
        </p:txBody>
      </p:sp>
      <p:sp>
        <p:nvSpPr>
          <p:cNvPr id="2" name="Oval 101"/>
          <p:cNvSpPr>
            <a:spLocks noChangeArrowheads="1"/>
          </p:cNvSpPr>
          <p:nvPr/>
        </p:nvSpPr>
        <p:spPr bwMode="auto">
          <a:xfrm>
            <a:off x="3824605" y="4868228"/>
            <a:ext cx="1033463" cy="546100"/>
          </a:xfrm>
          <a:prstGeom prst="ellipse">
            <a:avLst/>
          </a:prstGeom>
          <a:noFill/>
          <a:ln w="28575">
            <a:solidFill>
              <a:srgbClr val="0000CC"/>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 name="Line 104"/>
          <p:cNvSpPr>
            <a:spLocks noChangeShapeType="1"/>
          </p:cNvSpPr>
          <p:nvPr/>
        </p:nvSpPr>
        <p:spPr bwMode="auto">
          <a:xfrm flipH="1">
            <a:off x="3686810" y="5414645"/>
            <a:ext cx="404495" cy="494030"/>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 name="Text Box 110"/>
          <p:cNvSpPr txBox="1">
            <a:spLocks noChangeArrowheads="1"/>
          </p:cNvSpPr>
          <p:nvPr/>
        </p:nvSpPr>
        <p:spPr bwMode="auto">
          <a:xfrm>
            <a:off x="3197225" y="5948363"/>
            <a:ext cx="100488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200">
                <a:latin typeface="Times New Roman" panose="02020603050405020304" charset="0"/>
                <a:ea typeface="隶书" panose="02010509060101010101" pitchFamily="49" charset="-122"/>
              </a:rPr>
              <a:t>后继</a:t>
            </a:r>
            <a:endParaRPr kumimoji="1" lang="en-US" altLang="zh-CN" sz="3200">
              <a:latin typeface="Times New Roman" panose="02020603050405020304" charset="0"/>
              <a:ea typeface="隶书" panose="02010509060101010101" pitchFamily="49" charset="-122"/>
            </a:endParaRPr>
          </a:p>
        </p:txBody>
      </p:sp>
      <p:sp>
        <p:nvSpPr>
          <p:cNvPr id="49173" name="Oval 101"/>
          <p:cNvSpPr>
            <a:spLocks noChangeArrowheads="1"/>
          </p:cNvSpPr>
          <p:nvPr/>
        </p:nvSpPr>
        <p:spPr bwMode="auto">
          <a:xfrm>
            <a:off x="3168650" y="5948363"/>
            <a:ext cx="1033463" cy="546100"/>
          </a:xfrm>
          <a:prstGeom prst="ellipse">
            <a:avLst/>
          </a:prstGeom>
          <a:noFill/>
          <a:ln w="28575">
            <a:solidFill>
              <a:srgbClr val="0000CC"/>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7" name="Line 104"/>
          <p:cNvSpPr>
            <a:spLocks noChangeShapeType="1"/>
          </p:cNvSpPr>
          <p:nvPr/>
        </p:nvSpPr>
        <p:spPr bwMode="auto">
          <a:xfrm>
            <a:off x="4641215" y="5375275"/>
            <a:ext cx="522605" cy="534035"/>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Text Box 110"/>
          <p:cNvSpPr txBox="1">
            <a:spLocks noChangeArrowheads="1"/>
          </p:cNvSpPr>
          <p:nvPr/>
        </p:nvSpPr>
        <p:spPr bwMode="auto">
          <a:xfrm>
            <a:off x="4500245" y="5908993"/>
            <a:ext cx="100488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200">
                <a:latin typeface="Times New Roman" panose="02020603050405020304" charset="0"/>
                <a:ea typeface="隶书" panose="02010509060101010101" pitchFamily="49" charset="-122"/>
              </a:rPr>
              <a:t>后继</a:t>
            </a:r>
            <a:endParaRPr kumimoji="1" lang="en-US" altLang="zh-CN" sz="3200">
              <a:latin typeface="Times New Roman" panose="02020603050405020304" charset="0"/>
              <a:ea typeface="隶书" panose="02010509060101010101" pitchFamily="49" charset="-122"/>
            </a:endParaRPr>
          </a:p>
        </p:txBody>
      </p:sp>
      <p:sp>
        <p:nvSpPr>
          <p:cNvPr id="9" name="Oval 101"/>
          <p:cNvSpPr>
            <a:spLocks noChangeArrowheads="1"/>
          </p:cNvSpPr>
          <p:nvPr/>
        </p:nvSpPr>
        <p:spPr bwMode="auto">
          <a:xfrm>
            <a:off x="4500245" y="5928678"/>
            <a:ext cx="1033463" cy="546100"/>
          </a:xfrm>
          <a:prstGeom prst="ellipse">
            <a:avLst/>
          </a:prstGeom>
          <a:noFill/>
          <a:ln w="28575">
            <a:solidFill>
              <a:srgbClr val="0000CC"/>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Line 2"/>
          <p:cNvSpPr>
            <a:spLocks noChangeShapeType="1"/>
          </p:cNvSpPr>
          <p:nvPr/>
        </p:nvSpPr>
        <p:spPr bwMode="auto">
          <a:xfrm>
            <a:off x="2971800" y="2209800"/>
            <a:ext cx="762000"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03" name="Line 3"/>
          <p:cNvSpPr>
            <a:spLocks noChangeShapeType="1"/>
          </p:cNvSpPr>
          <p:nvPr/>
        </p:nvSpPr>
        <p:spPr bwMode="auto">
          <a:xfrm flipV="1">
            <a:off x="1981200" y="2209800"/>
            <a:ext cx="762000"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04" name="Line 4"/>
          <p:cNvSpPr>
            <a:spLocks noChangeShapeType="1"/>
          </p:cNvSpPr>
          <p:nvPr/>
        </p:nvSpPr>
        <p:spPr bwMode="auto">
          <a:xfrm>
            <a:off x="3962400" y="3124200"/>
            <a:ext cx="304800"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05" name="Line 5"/>
          <p:cNvSpPr>
            <a:spLocks noChangeShapeType="1"/>
          </p:cNvSpPr>
          <p:nvPr/>
        </p:nvSpPr>
        <p:spPr bwMode="auto">
          <a:xfrm flipH="1">
            <a:off x="3505200" y="3124200"/>
            <a:ext cx="304800"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06" name="Line 6"/>
          <p:cNvSpPr>
            <a:spLocks noChangeShapeType="1"/>
          </p:cNvSpPr>
          <p:nvPr/>
        </p:nvSpPr>
        <p:spPr bwMode="auto">
          <a:xfrm flipH="1">
            <a:off x="3124200" y="4038600"/>
            <a:ext cx="228600" cy="6858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07" name="Line 7"/>
          <p:cNvSpPr>
            <a:spLocks noChangeShapeType="1"/>
          </p:cNvSpPr>
          <p:nvPr/>
        </p:nvSpPr>
        <p:spPr bwMode="auto">
          <a:xfrm>
            <a:off x="2362200" y="4038600"/>
            <a:ext cx="228600" cy="6858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08" name="Line 8"/>
          <p:cNvSpPr>
            <a:spLocks noChangeShapeType="1"/>
          </p:cNvSpPr>
          <p:nvPr/>
        </p:nvSpPr>
        <p:spPr bwMode="auto">
          <a:xfrm>
            <a:off x="1905000" y="3048000"/>
            <a:ext cx="304800" cy="6858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09" name="Line 9"/>
          <p:cNvSpPr>
            <a:spLocks noChangeShapeType="1"/>
          </p:cNvSpPr>
          <p:nvPr/>
        </p:nvSpPr>
        <p:spPr bwMode="auto">
          <a:xfrm flipH="1">
            <a:off x="1371600" y="3124200"/>
            <a:ext cx="381000"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10" name="Line 10"/>
          <p:cNvSpPr>
            <a:spLocks noChangeShapeType="1"/>
          </p:cNvSpPr>
          <p:nvPr/>
        </p:nvSpPr>
        <p:spPr bwMode="auto">
          <a:xfrm>
            <a:off x="1371600" y="4038600"/>
            <a:ext cx="152400" cy="6858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11" name="Line 11"/>
          <p:cNvSpPr>
            <a:spLocks noChangeShapeType="1"/>
          </p:cNvSpPr>
          <p:nvPr/>
        </p:nvSpPr>
        <p:spPr bwMode="auto">
          <a:xfrm flipH="1">
            <a:off x="2057400" y="4038600"/>
            <a:ext cx="152400" cy="6858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12" name="Line 12"/>
          <p:cNvSpPr>
            <a:spLocks noChangeShapeType="1"/>
          </p:cNvSpPr>
          <p:nvPr/>
        </p:nvSpPr>
        <p:spPr bwMode="auto">
          <a:xfrm flipH="1">
            <a:off x="990600" y="4038600"/>
            <a:ext cx="228600" cy="6858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4077" name="Rectangle 13"/>
          <p:cNvSpPr>
            <a:spLocks noChangeArrowheads="1"/>
          </p:cNvSpPr>
          <p:nvPr/>
        </p:nvSpPr>
        <p:spPr bwMode="auto">
          <a:xfrm>
            <a:off x="2339975" y="1052513"/>
            <a:ext cx="5105400" cy="762000"/>
          </a:xfrm>
          <a:prstGeom prst="rect">
            <a:avLst/>
          </a:prstGeom>
          <a:noFill/>
          <a:ln w="9525">
            <a:noFill/>
            <a:miter lim="800000"/>
          </a:ln>
          <a:effectLst/>
        </p:spPr>
        <p:txBody>
          <a:bodyPr lIns="113731" tIns="56866" rIns="113731" bIns="56866" anchor="ctr"/>
          <a:lstStyle/>
          <a:p>
            <a:pPr algn="ctr" defTabSz="916305" eaLnBrk="1" fontAlgn="auto" hangingPunct="1">
              <a:spcBef>
                <a:spcPts val="0"/>
              </a:spcBef>
              <a:spcAft>
                <a:spcPts val="0"/>
              </a:spcAft>
              <a:defRPr/>
            </a:pPr>
            <a:r>
              <a:rPr lang="zh-CN" altLang="en-US" sz="3300" b="1">
                <a:solidFill>
                  <a:srgbClr val="FF6600"/>
                </a:solidFill>
                <a:effectLst>
                  <a:outerShdw blurRad="38100" dist="38100" dir="2700000" algn="tl">
                    <a:srgbClr val="C0C0C0"/>
                  </a:outerShdw>
                </a:effectLst>
                <a:latin typeface="Times New Roman" panose="02020603050405020304" charset="0"/>
                <a:ea typeface="仿宋_GB2312" pitchFamily="49" charset="-122"/>
              </a:rPr>
              <a:t>堆（特殊的树结构）</a:t>
            </a:r>
            <a:endParaRPr lang="zh-CN" altLang="en-US" sz="4800" b="1">
              <a:solidFill>
                <a:srgbClr val="FF6600"/>
              </a:solidFill>
              <a:effectLst>
                <a:outerShdw blurRad="38100" dist="38100" dir="2700000" algn="tl">
                  <a:srgbClr val="C0C0C0"/>
                </a:outerShdw>
              </a:effectLst>
              <a:latin typeface="Times New Roman" panose="02020603050405020304" charset="0"/>
              <a:ea typeface="仿宋_GB2312" pitchFamily="49" charset="-122"/>
            </a:endParaRPr>
          </a:p>
        </p:txBody>
      </p:sp>
      <p:sp>
        <p:nvSpPr>
          <p:cNvPr id="344078" name="Text Box 14"/>
          <p:cNvSpPr txBox="1">
            <a:spLocks noChangeArrowheads="1"/>
          </p:cNvSpPr>
          <p:nvPr/>
        </p:nvSpPr>
        <p:spPr bwMode="auto">
          <a:xfrm>
            <a:off x="962025" y="5394325"/>
            <a:ext cx="5883494" cy="668047"/>
          </a:xfrm>
          <a:prstGeom prst="rect">
            <a:avLst/>
          </a:prstGeom>
          <a:noFill/>
          <a:ln w="9525">
            <a:noFill/>
            <a:miter lim="800000"/>
          </a:ln>
          <a:effectLst/>
        </p:spPr>
        <p:txBody>
          <a:bodyPr wrap="none" lIns="112947" tIns="56473" rIns="112947" bIns="56473">
            <a:spAutoFit/>
          </a:bodyPr>
          <a:lstStyle/>
          <a:p>
            <a:pPr defTabSz="1129030" eaLnBrk="1" fontAlgn="auto" hangingPunct="1">
              <a:spcBef>
                <a:spcPts val="0"/>
              </a:spcBef>
              <a:spcAft>
                <a:spcPts val="0"/>
              </a:spcAft>
              <a:defRPr/>
            </a:pPr>
            <a:r>
              <a:rPr kumimoji="1" lang="zh-CN" altLang="zh-CN" sz="3600" b="1">
                <a:solidFill>
                  <a:srgbClr val="CC0000"/>
                </a:solidFill>
                <a:effectLst>
                  <a:outerShdw blurRad="38100" dist="38100" dir="2700000" algn="tl">
                    <a:srgbClr val="C0C0C0"/>
                  </a:outerShdw>
                </a:effectLst>
                <a:latin typeface="华文仿宋" panose="02010600040101010101" charset="-122"/>
                <a:ea typeface="华文仿宋" panose="02010600040101010101" charset="-122"/>
              </a:rPr>
              <a:t> “</a:t>
            </a:r>
            <a:r>
              <a:rPr kumimoji="1" lang="zh-CN" altLang="en-US" sz="3600" b="1">
                <a:solidFill>
                  <a:srgbClr val="CC0000"/>
                </a:solidFill>
                <a:effectLst>
                  <a:outerShdw blurRad="38100" dist="38100" dir="2700000" algn="tl">
                    <a:srgbClr val="C0C0C0"/>
                  </a:outerShdw>
                </a:effectLst>
                <a:latin typeface="华文仿宋" panose="02010600040101010101" charset="-122"/>
                <a:ea typeface="华文仿宋" panose="02010600040101010101" charset="-122"/>
              </a:rPr>
              <a:t>最大”堆        </a:t>
            </a:r>
            <a:r>
              <a:rPr kumimoji="1" lang="zh-CN" altLang="zh-CN" sz="3600" b="1">
                <a:solidFill>
                  <a:srgbClr val="CC0000"/>
                </a:solidFill>
                <a:effectLst>
                  <a:outerShdw blurRad="38100" dist="38100" dir="2700000" algn="tl">
                    <a:srgbClr val="C0C0C0"/>
                  </a:outerShdw>
                </a:effectLst>
                <a:latin typeface="华文仿宋" panose="02010600040101010101" charset="-122"/>
                <a:ea typeface="华文仿宋" panose="02010600040101010101" charset="-122"/>
              </a:rPr>
              <a:t>“</a:t>
            </a:r>
            <a:r>
              <a:rPr kumimoji="1" lang="zh-CN" altLang="en-US" sz="3600" b="1">
                <a:solidFill>
                  <a:srgbClr val="CC0000"/>
                </a:solidFill>
                <a:effectLst>
                  <a:outerShdw blurRad="38100" dist="38100" dir="2700000" algn="tl">
                    <a:srgbClr val="C0C0C0"/>
                  </a:outerShdw>
                </a:effectLst>
                <a:latin typeface="华文仿宋" panose="02010600040101010101" charset="-122"/>
                <a:ea typeface="华文仿宋" panose="02010600040101010101" charset="-122"/>
              </a:rPr>
              <a:t>最小”堆</a:t>
            </a:r>
            <a:endParaRPr kumimoji="1" lang="zh-CN" altLang="en-US" sz="3500">
              <a:latin typeface="华文仿宋" panose="02010600040101010101" charset="-122"/>
              <a:ea typeface="华文仿宋" panose="02010600040101010101" charset="-122"/>
            </a:endParaRPr>
          </a:p>
        </p:txBody>
      </p:sp>
      <p:sp>
        <p:nvSpPr>
          <p:cNvPr id="344079" name="Oval 15"/>
          <p:cNvSpPr>
            <a:spLocks noChangeArrowheads="1"/>
          </p:cNvSpPr>
          <p:nvPr/>
        </p:nvSpPr>
        <p:spPr bwMode="auto">
          <a:xfrm>
            <a:off x="2667000" y="18288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51216" name="Text Box 16"/>
          <p:cNvSpPr txBox="1">
            <a:spLocks noChangeArrowheads="1"/>
          </p:cNvSpPr>
          <p:nvPr/>
        </p:nvSpPr>
        <p:spPr bwMode="auto">
          <a:xfrm>
            <a:off x="2628900" y="1828800"/>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12</a:t>
            </a:r>
            <a:endParaRPr kumimoji="1" lang="zh-CN" altLang="en-US" sz="3200">
              <a:latin typeface="Times New Roman" panose="02020603050405020304" charset="0"/>
              <a:ea typeface="隶书" panose="02010509060101010101" pitchFamily="49" charset="-122"/>
            </a:endParaRPr>
          </a:p>
        </p:txBody>
      </p:sp>
      <p:sp>
        <p:nvSpPr>
          <p:cNvPr id="344081" name="Oval 17"/>
          <p:cNvSpPr>
            <a:spLocks noChangeArrowheads="1"/>
          </p:cNvSpPr>
          <p:nvPr/>
        </p:nvSpPr>
        <p:spPr bwMode="auto">
          <a:xfrm>
            <a:off x="762000" y="4648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082" name="Oval 18"/>
          <p:cNvSpPr>
            <a:spLocks noChangeArrowheads="1"/>
          </p:cNvSpPr>
          <p:nvPr/>
        </p:nvSpPr>
        <p:spPr bwMode="auto">
          <a:xfrm>
            <a:off x="1295400" y="4648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083" name="Oval 19"/>
          <p:cNvSpPr>
            <a:spLocks noChangeArrowheads="1"/>
          </p:cNvSpPr>
          <p:nvPr/>
        </p:nvSpPr>
        <p:spPr bwMode="auto">
          <a:xfrm>
            <a:off x="1828800" y="4648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084" name="Oval 20"/>
          <p:cNvSpPr>
            <a:spLocks noChangeArrowheads="1"/>
          </p:cNvSpPr>
          <p:nvPr/>
        </p:nvSpPr>
        <p:spPr bwMode="auto">
          <a:xfrm>
            <a:off x="2362200" y="4648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085" name="Oval 21"/>
          <p:cNvSpPr>
            <a:spLocks noChangeArrowheads="1"/>
          </p:cNvSpPr>
          <p:nvPr/>
        </p:nvSpPr>
        <p:spPr bwMode="auto">
          <a:xfrm>
            <a:off x="2895600" y="4648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51222" name="Text Box 22"/>
          <p:cNvSpPr txBox="1">
            <a:spLocks noChangeArrowheads="1"/>
          </p:cNvSpPr>
          <p:nvPr/>
        </p:nvSpPr>
        <p:spPr bwMode="auto">
          <a:xfrm>
            <a:off x="838200" y="4648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3</a:t>
            </a:r>
            <a:endParaRPr kumimoji="1" lang="zh-CN" altLang="en-US" sz="3200">
              <a:latin typeface="Times New Roman" panose="02020603050405020304" charset="0"/>
              <a:ea typeface="隶书" panose="02010509060101010101" pitchFamily="49" charset="-122"/>
            </a:endParaRPr>
          </a:p>
        </p:txBody>
      </p:sp>
      <p:sp>
        <p:nvSpPr>
          <p:cNvPr id="51223" name="Text Box 23"/>
          <p:cNvSpPr txBox="1">
            <a:spLocks noChangeArrowheads="1"/>
          </p:cNvSpPr>
          <p:nvPr/>
        </p:nvSpPr>
        <p:spPr bwMode="auto">
          <a:xfrm>
            <a:off x="1358900" y="4648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5</a:t>
            </a:r>
            <a:endParaRPr kumimoji="1" lang="zh-CN" altLang="en-US" sz="3200">
              <a:latin typeface="Times New Roman" panose="02020603050405020304" charset="0"/>
              <a:ea typeface="隶书" panose="02010509060101010101" pitchFamily="49" charset="-122"/>
            </a:endParaRPr>
          </a:p>
        </p:txBody>
      </p:sp>
      <p:sp>
        <p:nvSpPr>
          <p:cNvPr id="51224" name="Text Box 24"/>
          <p:cNvSpPr txBox="1">
            <a:spLocks noChangeArrowheads="1"/>
          </p:cNvSpPr>
          <p:nvPr/>
        </p:nvSpPr>
        <p:spPr bwMode="auto">
          <a:xfrm>
            <a:off x="1892300" y="4648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4</a:t>
            </a:r>
            <a:endParaRPr kumimoji="1" lang="zh-CN" altLang="en-US" sz="3200">
              <a:latin typeface="Times New Roman" panose="02020603050405020304" charset="0"/>
              <a:ea typeface="隶书" panose="02010509060101010101" pitchFamily="49" charset="-122"/>
            </a:endParaRPr>
          </a:p>
        </p:txBody>
      </p:sp>
      <p:sp>
        <p:nvSpPr>
          <p:cNvPr id="51225" name="Text Box 25"/>
          <p:cNvSpPr txBox="1">
            <a:spLocks noChangeArrowheads="1"/>
          </p:cNvSpPr>
          <p:nvPr/>
        </p:nvSpPr>
        <p:spPr bwMode="auto">
          <a:xfrm>
            <a:off x="2438400" y="4648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8</a:t>
            </a:r>
            <a:endParaRPr kumimoji="1" lang="zh-CN" altLang="en-US" sz="3200">
              <a:latin typeface="Times New Roman" panose="02020603050405020304" charset="0"/>
              <a:ea typeface="隶书" panose="02010509060101010101" pitchFamily="49" charset="-122"/>
            </a:endParaRPr>
          </a:p>
        </p:txBody>
      </p:sp>
      <p:sp>
        <p:nvSpPr>
          <p:cNvPr id="344090" name="Oval 26"/>
          <p:cNvSpPr>
            <a:spLocks noChangeArrowheads="1"/>
          </p:cNvSpPr>
          <p:nvPr/>
        </p:nvSpPr>
        <p:spPr bwMode="auto">
          <a:xfrm>
            <a:off x="1066800" y="36576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091" name="Oval 27"/>
          <p:cNvSpPr>
            <a:spLocks noChangeArrowheads="1"/>
          </p:cNvSpPr>
          <p:nvPr/>
        </p:nvSpPr>
        <p:spPr bwMode="auto">
          <a:xfrm>
            <a:off x="1600200" y="2743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092" name="Oval 28"/>
          <p:cNvSpPr>
            <a:spLocks noChangeArrowheads="1"/>
          </p:cNvSpPr>
          <p:nvPr/>
        </p:nvSpPr>
        <p:spPr bwMode="auto">
          <a:xfrm>
            <a:off x="2057400" y="36576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51229" name="Text Box 29"/>
          <p:cNvSpPr txBox="1">
            <a:spLocks noChangeArrowheads="1"/>
          </p:cNvSpPr>
          <p:nvPr/>
        </p:nvSpPr>
        <p:spPr bwMode="auto">
          <a:xfrm>
            <a:off x="1143000" y="36576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7</a:t>
            </a:r>
            <a:endParaRPr kumimoji="1" lang="zh-CN" altLang="en-US" sz="3200">
              <a:latin typeface="Times New Roman" panose="02020603050405020304" charset="0"/>
              <a:ea typeface="隶书" panose="02010509060101010101" pitchFamily="49" charset="-122"/>
            </a:endParaRPr>
          </a:p>
        </p:txBody>
      </p:sp>
      <p:sp>
        <p:nvSpPr>
          <p:cNvPr id="51230" name="Text Box 30"/>
          <p:cNvSpPr txBox="1">
            <a:spLocks noChangeArrowheads="1"/>
          </p:cNvSpPr>
          <p:nvPr/>
        </p:nvSpPr>
        <p:spPr bwMode="auto">
          <a:xfrm>
            <a:off x="1574800" y="2743200"/>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11</a:t>
            </a:r>
            <a:endParaRPr kumimoji="1" lang="zh-CN" altLang="en-US" sz="3200">
              <a:latin typeface="Times New Roman" panose="02020603050405020304" charset="0"/>
              <a:ea typeface="隶书" panose="02010509060101010101" pitchFamily="49" charset="-122"/>
            </a:endParaRPr>
          </a:p>
        </p:txBody>
      </p:sp>
      <p:sp>
        <p:nvSpPr>
          <p:cNvPr id="51231" name="Text Box 31"/>
          <p:cNvSpPr txBox="1">
            <a:spLocks noChangeArrowheads="1"/>
          </p:cNvSpPr>
          <p:nvPr/>
        </p:nvSpPr>
        <p:spPr bwMode="auto">
          <a:xfrm>
            <a:off x="2032000" y="3657600"/>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10</a:t>
            </a:r>
            <a:endParaRPr kumimoji="1" lang="zh-CN" altLang="en-US" sz="3200">
              <a:latin typeface="Times New Roman" panose="02020603050405020304" charset="0"/>
              <a:ea typeface="隶书" panose="02010509060101010101" pitchFamily="49" charset="-122"/>
            </a:endParaRPr>
          </a:p>
        </p:txBody>
      </p:sp>
      <p:sp>
        <p:nvSpPr>
          <p:cNvPr id="51232" name="Text Box 32"/>
          <p:cNvSpPr txBox="1">
            <a:spLocks noChangeArrowheads="1"/>
          </p:cNvSpPr>
          <p:nvPr/>
        </p:nvSpPr>
        <p:spPr bwMode="auto">
          <a:xfrm>
            <a:off x="2959100" y="4648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2</a:t>
            </a:r>
            <a:endParaRPr kumimoji="1" lang="zh-CN" altLang="en-US" sz="3200">
              <a:latin typeface="Times New Roman" panose="02020603050405020304" charset="0"/>
              <a:ea typeface="隶书" panose="02010509060101010101" pitchFamily="49" charset="-122"/>
            </a:endParaRPr>
          </a:p>
        </p:txBody>
      </p:sp>
      <p:sp>
        <p:nvSpPr>
          <p:cNvPr id="344097" name="Oval 33"/>
          <p:cNvSpPr>
            <a:spLocks noChangeArrowheads="1"/>
          </p:cNvSpPr>
          <p:nvPr/>
        </p:nvSpPr>
        <p:spPr bwMode="auto">
          <a:xfrm>
            <a:off x="3200400" y="36576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098" name="Oval 34"/>
          <p:cNvSpPr>
            <a:spLocks noChangeArrowheads="1"/>
          </p:cNvSpPr>
          <p:nvPr/>
        </p:nvSpPr>
        <p:spPr bwMode="auto">
          <a:xfrm>
            <a:off x="3657600" y="2743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099" name="Oval 35"/>
          <p:cNvSpPr>
            <a:spLocks noChangeArrowheads="1"/>
          </p:cNvSpPr>
          <p:nvPr/>
        </p:nvSpPr>
        <p:spPr bwMode="auto">
          <a:xfrm>
            <a:off x="4114800" y="36576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51236" name="Text Box 36"/>
          <p:cNvSpPr txBox="1">
            <a:spLocks noChangeArrowheads="1"/>
          </p:cNvSpPr>
          <p:nvPr/>
        </p:nvSpPr>
        <p:spPr bwMode="auto">
          <a:xfrm>
            <a:off x="3733800" y="2743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9</a:t>
            </a:r>
            <a:endParaRPr kumimoji="1" lang="zh-CN" altLang="en-US" sz="3200">
              <a:latin typeface="Times New Roman" panose="02020603050405020304" charset="0"/>
              <a:ea typeface="隶书" panose="02010509060101010101" pitchFamily="49" charset="-122"/>
            </a:endParaRPr>
          </a:p>
        </p:txBody>
      </p:sp>
      <p:sp>
        <p:nvSpPr>
          <p:cNvPr id="51237" name="Text Box 37"/>
          <p:cNvSpPr txBox="1">
            <a:spLocks noChangeArrowheads="1"/>
          </p:cNvSpPr>
          <p:nvPr/>
        </p:nvSpPr>
        <p:spPr bwMode="auto">
          <a:xfrm>
            <a:off x="4178300" y="36576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1</a:t>
            </a:r>
            <a:endParaRPr kumimoji="1" lang="zh-CN" altLang="en-US" sz="3200">
              <a:latin typeface="Times New Roman" panose="02020603050405020304" charset="0"/>
              <a:ea typeface="隶书" panose="02010509060101010101" pitchFamily="49" charset="-122"/>
            </a:endParaRPr>
          </a:p>
        </p:txBody>
      </p:sp>
      <p:sp>
        <p:nvSpPr>
          <p:cNvPr id="51238" name="Text Box 38"/>
          <p:cNvSpPr txBox="1">
            <a:spLocks noChangeArrowheads="1"/>
          </p:cNvSpPr>
          <p:nvPr/>
        </p:nvSpPr>
        <p:spPr bwMode="auto">
          <a:xfrm>
            <a:off x="3263900" y="36576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6</a:t>
            </a:r>
            <a:endParaRPr kumimoji="1" lang="zh-CN" altLang="en-US" sz="3200">
              <a:latin typeface="Times New Roman" panose="02020603050405020304" charset="0"/>
              <a:ea typeface="隶书" panose="02010509060101010101" pitchFamily="49" charset="-122"/>
            </a:endParaRPr>
          </a:p>
        </p:txBody>
      </p:sp>
      <p:sp>
        <p:nvSpPr>
          <p:cNvPr id="51239" name="Line 39"/>
          <p:cNvSpPr>
            <a:spLocks noChangeShapeType="1"/>
          </p:cNvSpPr>
          <p:nvPr/>
        </p:nvSpPr>
        <p:spPr bwMode="auto">
          <a:xfrm>
            <a:off x="6858000" y="2209800"/>
            <a:ext cx="762000"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0" name="Line 40"/>
          <p:cNvSpPr>
            <a:spLocks noChangeShapeType="1"/>
          </p:cNvSpPr>
          <p:nvPr/>
        </p:nvSpPr>
        <p:spPr bwMode="auto">
          <a:xfrm flipV="1">
            <a:off x="5867400" y="2209800"/>
            <a:ext cx="762000"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1" name="Line 41"/>
          <p:cNvSpPr>
            <a:spLocks noChangeShapeType="1"/>
          </p:cNvSpPr>
          <p:nvPr/>
        </p:nvSpPr>
        <p:spPr bwMode="auto">
          <a:xfrm>
            <a:off x="7848600" y="3124200"/>
            <a:ext cx="304800"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2" name="Line 42"/>
          <p:cNvSpPr>
            <a:spLocks noChangeShapeType="1"/>
          </p:cNvSpPr>
          <p:nvPr/>
        </p:nvSpPr>
        <p:spPr bwMode="auto">
          <a:xfrm flipH="1">
            <a:off x="7391400" y="3124200"/>
            <a:ext cx="304800"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3" name="Line 43"/>
          <p:cNvSpPr>
            <a:spLocks noChangeShapeType="1"/>
          </p:cNvSpPr>
          <p:nvPr/>
        </p:nvSpPr>
        <p:spPr bwMode="auto">
          <a:xfrm flipH="1">
            <a:off x="7010400" y="4038600"/>
            <a:ext cx="228600" cy="6858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4" name="Line 44"/>
          <p:cNvSpPr>
            <a:spLocks noChangeShapeType="1"/>
          </p:cNvSpPr>
          <p:nvPr/>
        </p:nvSpPr>
        <p:spPr bwMode="auto">
          <a:xfrm>
            <a:off x="6248400" y="4038600"/>
            <a:ext cx="228600" cy="6858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5" name="Line 45"/>
          <p:cNvSpPr>
            <a:spLocks noChangeShapeType="1"/>
          </p:cNvSpPr>
          <p:nvPr/>
        </p:nvSpPr>
        <p:spPr bwMode="auto">
          <a:xfrm>
            <a:off x="5791200" y="3048000"/>
            <a:ext cx="304800" cy="6858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6" name="Line 46"/>
          <p:cNvSpPr>
            <a:spLocks noChangeShapeType="1"/>
          </p:cNvSpPr>
          <p:nvPr/>
        </p:nvSpPr>
        <p:spPr bwMode="auto">
          <a:xfrm flipH="1">
            <a:off x="5257800" y="3124200"/>
            <a:ext cx="381000"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7" name="Line 47"/>
          <p:cNvSpPr>
            <a:spLocks noChangeShapeType="1"/>
          </p:cNvSpPr>
          <p:nvPr/>
        </p:nvSpPr>
        <p:spPr bwMode="auto">
          <a:xfrm>
            <a:off x="5257800" y="4038600"/>
            <a:ext cx="152400" cy="6858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8" name="Line 48"/>
          <p:cNvSpPr>
            <a:spLocks noChangeShapeType="1"/>
          </p:cNvSpPr>
          <p:nvPr/>
        </p:nvSpPr>
        <p:spPr bwMode="auto">
          <a:xfrm flipH="1">
            <a:off x="5943600" y="4038600"/>
            <a:ext cx="152400" cy="6858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9" name="Line 49"/>
          <p:cNvSpPr>
            <a:spLocks noChangeShapeType="1"/>
          </p:cNvSpPr>
          <p:nvPr/>
        </p:nvSpPr>
        <p:spPr bwMode="auto">
          <a:xfrm flipH="1">
            <a:off x="4876800" y="4038600"/>
            <a:ext cx="228600" cy="6858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4114" name="Oval 50"/>
          <p:cNvSpPr>
            <a:spLocks noChangeArrowheads="1"/>
          </p:cNvSpPr>
          <p:nvPr/>
        </p:nvSpPr>
        <p:spPr bwMode="auto">
          <a:xfrm>
            <a:off x="6553200" y="18288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115" name="Oval 51"/>
          <p:cNvSpPr>
            <a:spLocks noChangeArrowheads="1"/>
          </p:cNvSpPr>
          <p:nvPr/>
        </p:nvSpPr>
        <p:spPr bwMode="auto">
          <a:xfrm>
            <a:off x="4648200" y="4648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116" name="Oval 52"/>
          <p:cNvSpPr>
            <a:spLocks noChangeArrowheads="1"/>
          </p:cNvSpPr>
          <p:nvPr/>
        </p:nvSpPr>
        <p:spPr bwMode="auto">
          <a:xfrm>
            <a:off x="5181600" y="4648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117" name="Oval 53"/>
          <p:cNvSpPr>
            <a:spLocks noChangeArrowheads="1"/>
          </p:cNvSpPr>
          <p:nvPr/>
        </p:nvSpPr>
        <p:spPr bwMode="auto">
          <a:xfrm>
            <a:off x="5715000" y="4648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118" name="Oval 54"/>
          <p:cNvSpPr>
            <a:spLocks noChangeArrowheads="1"/>
          </p:cNvSpPr>
          <p:nvPr/>
        </p:nvSpPr>
        <p:spPr bwMode="auto">
          <a:xfrm>
            <a:off x="6248400" y="4648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119" name="Oval 55"/>
          <p:cNvSpPr>
            <a:spLocks noChangeArrowheads="1"/>
          </p:cNvSpPr>
          <p:nvPr/>
        </p:nvSpPr>
        <p:spPr bwMode="auto">
          <a:xfrm>
            <a:off x="6781800" y="4648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51256" name="Text Box 56"/>
          <p:cNvSpPr txBox="1">
            <a:spLocks noChangeArrowheads="1"/>
          </p:cNvSpPr>
          <p:nvPr/>
        </p:nvSpPr>
        <p:spPr bwMode="auto">
          <a:xfrm>
            <a:off x="5791200" y="4648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4</a:t>
            </a:r>
            <a:endParaRPr kumimoji="1" lang="zh-CN" altLang="en-US" sz="3200">
              <a:latin typeface="Times New Roman" panose="02020603050405020304" charset="0"/>
              <a:ea typeface="隶书" panose="02010509060101010101" pitchFamily="49" charset="-122"/>
            </a:endParaRPr>
          </a:p>
        </p:txBody>
      </p:sp>
      <p:sp>
        <p:nvSpPr>
          <p:cNvPr id="344121" name="Oval 57"/>
          <p:cNvSpPr>
            <a:spLocks noChangeArrowheads="1"/>
          </p:cNvSpPr>
          <p:nvPr/>
        </p:nvSpPr>
        <p:spPr bwMode="auto">
          <a:xfrm>
            <a:off x="4953000" y="36576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122" name="Oval 58"/>
          <p:cNvSpPr>
            <a:spLocks noChangeArrowheads="1"/>
          </p:cNvSpPr>
          <p:nvPr/>
        </p:nvSpPr>
        <p:spPr bwMode="auto">
          <a:xfrm>
            <a:off x="5486400" y="2743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123" name="Oval 59"/>
          <p:cNvSpPr>
            <a:spLocks noChangeArrowheads="1"/>
          </p:cNvSpPr>
          <p:nvPr/>
        </p:nvSpPr>
        <p:spPr bwMode="auto">
          <a:xfrm>
            <a:off x="5943600" y="36576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124" name="Oval 60"/>
          <p:cNvSpPr>
            <a:spLocks noChangeArrowheads="1"/>
          </p:cNvSpPr>
          <p:nvPr/>
        </p:nvSpPr>
        <p:spPr bwMode="auto">
          <a:xfrm>
            <a:off x="7086600" y="36576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125" name="Oval 61"/>
          <p:cNvSpPr>
            <a:spLocks noChangeArrowheads="1"/>
          </p:cNvSpPr>
          <p:nvPr/>
        </p:nvSpPr>
        <p:spPr bwMode="auto">
          <a:xfrm>
            <a:off x="7543800" y="2743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126" name="Oval 62"/>
          <p:cNvSpPr>
            <a:spLocks noChangeArrowheads="1"/>
          </p:cNvSpPr>
          <p:nvPr/>
        </p:nvSpPr>
        <p:spPr bwMode="auto">
          <a:xfrm>
            <a:off x="8001000" y="36576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51263" name="Text Box 63"/>
          <p:cNvSpPr txBox="1">
            <a:spLocks noChangeArrowheads="1"/>
          </p:cNvSpPr>
          <p:nvPr/>
        </p:nvSpPr>
        <p:spPr bwMode="auto">
          <a:xfrm>
            <a:off x="7058025" y="3657600"/>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10</a:t>
            </a:r>
            <a:endParaRPr kumimoji="1" lang="zh-CN" altLang="en-US" sz="3200">
              <a:latin typeface="Times New Roman" panose="02020603050405020304" charset="0"/>
              <a:ea typeface="隶书" panose="02010509060101010101" pitchFamily="49" charset="-122"/>
            </a:endParaRPr>
          </a:p>
        </p:txBody>
      </p:sp>
      <p:sp>
        <p:nvSpPr>
          <p:cNvPr id="51264" name="Text Box 64"/>
          <p:cNvSpPr txBox="1">
            <a:spLocks noChangeArrowheads="1"/>
          </p:cNvSpPr>
          <p:nvPr/>
        </p:nvSpPr>
        <p:spPr bwMode="auto">
          <a:xfrm>
            <a:off x="6756400" y="4648200"/>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12</a:t>
            </a:r>
            <a:endParaRPr kumimoji="1" lang="zh-CN" altLang="en-US" sz="3200">
              <a:latin typeface="Times New Roman" panose="02020603050405020304" charset="0"/>
              <a:ea typeface="隶书" panose="02010509060101010101" pitchFamily="49" charset="-122"/>
            </a:endParaRPr>
          </a:p>
        </p:txBody>
      </p:sp>
      <p:sp>
        <p:nvSpPr>
          <p:cNvPr id="51265" name="Text Box 65"/>
          <p:cNvSpPr txBox="1">
            <a:spLocks noChangeArrowheads="1"/>
          </p:cNvSpPr>
          <p:nvPr/>
        </p:nvSpPr>
        <p:spPr bwMode="auto">
          <a:xfrm>
            <a:off x="6235700" y="4648200"/>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11</a:t>
            </a:r>
            <a:endParaRPr kumimoji="1" lang="zh-CN" altLang="en-US" sz="3200">
              <a:latin typeface="Times New Roman" panose="02020603050405020304" charset="0"/>
              <a:ea typeface="隶书" panose="02010509060101010101" pitchFamily="49" charset="-122"/>
            </a:endParaRPr>
          </a:p>
        </p:txBody>
      </p:sp>
      <p:sp>
        <p:nvSpPr>
          <p:cNvPr id="51266" name="Text Box 66"/>
          <p:cNvSpPr txBox="1">
            <a:spLocks noChangeArrowheads="1"/>
          </p:cNvSpPr>
          <p:nvPr/>
        </p:nvSpPr>
        <p:spPr bwMode="auto">
          <a:xfrm>
            <a:off x="7607300" y="2743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5</a:t>
            </a:r>
            <a:endParaRPr kumimoji="1" lang="zh-CN" altLang="en-US" sz="3200">
              <a:latin typeface="Times New Roman" panose="02020603050405020304" charset="0"/>
              <a:ea typeface="隶书" panose="02010509060101010101" pitchFamily="49" charset="-122"/>
            </a:endParaRPr>
          </a:p>
        </p:txBody>
      </p:sp>
      <p:sp>
        <p:nvSpPr>
          <p:cNvPr id="51267" name="Text Box 67"/>
          <p:cNvSpPr txBox="1">
            <a:spLocks noChangeArrowheads="1"/>
          </p:cNvSpPr>
          <p:nvPr/>
        </p:nvSpPr>
        <p:spPr bwMode="auto">
          <a:xfrm>
            <a:off x="6616700" y="18288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1</a:t>
            </a:r>
            <a:endParaRPr kumimoji="1" lang="zh-CN" altLang="en-US" sz="3200">
              <a:latin typeface="Times New Roman" panose="02020603050405020304" charset="0"/>
              <a:ea typeface="隶书" panose="02010509060101010101" pitchFamily="49" charset="-122"/>
            </a:endParaRPr>
          </a:p>
        </p:txBody>
      </p:sp>
      <p:sp>
        <p:nvSpPr>
          <p:cNvPr id="51268" name="Text Box 68"/>
          <p:cNvSpPr txBox="1">
            <a:spLocks noChangeArrowheads="1"/>
          </p:cNvSpPr>
          <p:nvPr/>
        </p:nvSpPr>
        <p:spPr bwMode="auto">
          <a:xfrm>
            <a:off x="5549900" y="2743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2</a:t>
            </a:r>
            <a:endParaRPr kumimoji="1" lang="zh-CN" altLang="en-US" sz="3200">
              <a:latin typeface="Times New Roman" panose="02020603050405020304" charset="0"/>
              <a:ea typeface="隶书" panose="02010509060101010101" pitchFamily="49" charset="-122"/>
            </a:endParaRPr>
          </a:p>
        </p:txBody>
      </p:sp>
      <p:sp>
        <p:nvSpPr>
          <p:cNvPr id="51269" name="Text Box 69"/>
          <p:cNvSpPr txBox="1">
            <a:spLocks noChangeArrowheads="1"/>
          </p:cNvSpPr>
          <p:nvPr/>
        </p:nvSpPr>
        <p:spPr bwMode="auto">
          <a:xfrm>
            <a:off x="6007100" y="36576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3</a:t>
            </a:r>
            <a:endParaRPr kumimoji="1" lang="zh-CN" altLang="en-US" sz="3200">
              <a:latin typeface="Times New Roman" panose="02020603050405020304" charset="0"/>
              <a:ea typeface="隶书" panose="02010509060101010101" pitchFamily="49" charset="-122"/>
            </a:endParaRPr>
          </a:p>
        </p:txBody>
      </p:sp>
      <p:sp>
        <p:nvSpPr>
          <p:cNvPr id="51270" name="Text Box 70"/>
          <p:cNvSpPr txBox="1">
            <a:spLocks noChangeArrowheads="1"/>
          </p:cNvSpPr>
          <p:nvPr/>
        </p:nvSpPr>
        <p:spPr bwMode="auto">
          <a:xfrm>
            <a:off x="5029200" y="36576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6</a:t>
            </a:r>
            <a:endParaRPr kumimoji="1" lang="zh-CN" altLang="en-US" sz="3200">
              <a:latin typeface="Times New Roman" panose="02020603050405020304" charset="0"/>
              <a:ea typeface="隶书" panose="02010509060101010101" pitchFamily="49" charset="-122"/>
            </a:endParaRPr>
          </a:p>
        </p:txBody>
      </p:sp>
      <p:sp>
        <p:nvSpPr>
          <p:cNvPr id="51271" name="Text Box 71"/>
          <p:cNvSpPr txBox="1">
            <a:spLocks noChangeArrowheads="1"/>
          </p:cNvSpPr>
          <p:nvPr/>
        </p:nvSpPr>
        <p:spPr bwMode="auto">
          <a:xfrm>
            <a:off x="5245100" y="4648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9</a:t>
            </a:r>
            <a:endParaRPr kumimoji="1" lang="zh-CN" altLang="en-US" sz="3200">
              <a:latin typeface="Times New Roman" panose="02020603050405020304" charset="0"/>
              <a:ea typeface="隶书" panose="02010509060101010101" pitchFamily="49" charset="-122"/>
            </a:endParaRPr>
          </a:p>
        </p:txBody>
      </p:sp>
      <p:sp>
        <p:nvSpPr>
          <p:cNvPr id="51272" name="Text Box 72"/>
          <p:cNvSpPr txBox="1">
            <a:spLocks noChangeArrowheads="1"/>
          </p:cNvSpPr>
          <p:nvPr/>
        </p:nvSpPr>
        <p:spPr bwMode="auto">
          <a:xfrm>
            <a:off x="4724400" y="4648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8</a:t>
            </a:r>
            <a:endParaRPr kumimoji="1" lang="zh-CN" altLang="en-US" sz="3200">
              <a:latin typeface="Times New Roman" panose="02020603050405020304" charset="0"/>
              <a:ea typeface="隶书" panose="02010509060101010101" pitchFamily="49" charset="-122"/>
            </a:endParaRPr>
          </a:p>
        </p:txBody>
      </p:sp>
      <p:sp>
        <p:nvSpPr>
          <p:cNvPr id="51273" name="Text Box 73"/>
          <p:cNvSpPr txBox="1">
            <a:spLocks noChangeArrowheads="1"/>
          </p:cNvSpPr>
          <p:nvPr/>
        </p:nvSpPr>
        <p:spPr bwMode="auto">
          <a:xfrm>
            <a:off x="8064500" y="36576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7</a:t>
            </a:r>
            <a:endParaRPr kumimoji="1" lang="zh-CN" altLang="en-US" sz="3200">
              <a:latin typeface="Times New Roman" panose="02020603050405020304" charset="0"/>
              <a:ea typeface="隶书" panose="02010509060101010101" pitchFamily="49" charset="-122"/>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oup 60"/>
          <p:cNvGrpSpPr>
            <a:grpSpLocks noChangeAspect="1"/>
          </p:cNvGrpSpPr>
          <p:nvPr/>
        </p:nvGrpSpPr>
        <p:grpSpPr bwMode="auto">
          <a:xfrm>
            <a:off x="1547813" y="2133600"/>
            <a:ext cx="2827337" cy="3630613"/>
            <a:chOff x="1632" y="1439"/>
            <a:chExt cx="1921" cy="2469"/>
          </a:xfrm>
        </p:grpSpPr>
        <p:sp>
          <p:nvSpPr>
            <p:cNvPr id="52262" name="Line 2"/>
            <p:cNvSpPr>
              <a:spLocks noChangeAspect="1" noChangeShapeType="1"/>
            </p:cNvSpPr>
            <p:nvPr/>
          </p:nvSpPr>
          <p:spPr bwMode="auto">
            <a:xfrm flipH="1">
              <a:off x="2400" y="1680"/>
              <a:ext cx="336" cy="480"/>
            </a:xfrm>
            <a:prstGeom prst="line">
              <a:avLst/>
            </a:prstGeom>
            <a:noFill/>
            <a:ln w="38100">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63" name="Line 3"/>
            <p:cNvSpPr>
              <a:spLocks noChangeAspect="1" noChangeShapeType="1"/>
            </p:cNvSpPr>
            <p:nvPr/>
          </p:nvSpPr>
          <p:spPr bwMode="auto">
            <a:xfrm flipH="1">
              <a:off x="2928" y="2400"/>
              <a:ext cx="432" cy="576"/>
            </a:xfrm>
            <a:prstGeom prst="line">
              <a:avLst/>
            </a:prstGeom>
            <a:noFill/>
            <a:ln w="38100">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64" name="Line 4"/>
            <p:cNvSpPr>
              <a:spLocks noChangeAspect="1" noChangeShapeType="1"/>
            </p:cNvSpPr>
            <p:nvPr/>
          </p:nvSpPr>
          <p:spPr bwMode="auto">
            <a:xfrm flipH="1">
              <a:off x="1872" y="2352"/>
              <a:ext cx="384" cy="624"/>
            </a:xfrm>
            <a:prstGeom prst="line">
              <a:avLst/>
            </a:prstGeom>
            <a:noFill/>
            <a:ln w="38100">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65" name="Line 5"/>
            <p:cNvSpPr>
              <a:spLocks noChangeAspect="1" noChangeShapeType="1"/>
            </p:cNvSpPr>
            <p:nvPr/>
          </p:nvSpPr>
          <p:spPr bwMode="auto">
            <a:xfrm>
              <a:off x="2352" y="2352"/>
              <a:ext cx="432" cy="624"/>
            </a:xfrm>
            <a:prstGeom prst="line">
              <a:avLst/>
            </a:prstGeom>
            <a:noFill/>
            <a:ln w="38100">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5095" name="Text Box 7"/>
            <p:cNvSpPr txBox="1">
              <a:spLocks noChangeAspect="1" noChangeArrowheads="1"/>
            </p:cNvSpPr>
            <p:nvPr/>
          </p:nvSpPr>
          <p:spPr bwMode="auto">
            <a:xfrm>
              <a:off x="1873" y="3456"/>
              <a:ext cx="1186"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947" tIns="56473" rIns="112947" bIns="56473">
              <a:spAutoFit/>
            </a:bodyPr>
            <a:lstStyle/>
            <a:p>
              <a:pPr defTabSz="1129030" eaLnBrk="1" fontAlgn="auto" hangingPunct="1">
                <a:spcBef>
                  <a:spcPts val="0"/>
                </a:spcBef>
                <a:spcAft>
                  <a:spcPts val="0"/>
                </a:spcAft>
                <a:defRPr/>
              </a:pPr>
              <a:r>
                <a:rPr kumimoji="1" lang="zh-CN" altLang="en-US" sz="3600" b="1" dirty="0">
                  <a:solidFill>
                    <a:srgbClr val="CC0000"/>
                  </a:solidFill>
                  <a:effectLst>
                    <a:outerShdw blurRad="38100" dist="38100" dir="2700000" algn="tl">
                      <a:srgbClr val="C0C0C0"/>
                    </a:outerShdw>
                  </a:effectLst>
                  <a:latin typeface="华文仿宋" panose="02010600040101010101" charset="-122"/>
                  <a:ea typeface="华文仿宋" panose="02010600040101010101" charset="-122"/>
                </a:rPr>
                <a:t>图结构</a:t>
              </a:r>
              <a:endParaRPr kumimoji="1" lang="zh-CN" altLang="en-US" sz="3000" dirty="0">
                <a:latin typeface="华文仿宋" panose="02010600040101010101" charset="-122"/>
                <a:ea typeface="华文仿宋" panose="02010600040101010101" charset="-122"/>
              </a:endParaRPr>
            </a:p>
          </p:txBody>
        </p:sp>
        <p:sp>
          <p:nvSpPr>
            <p:cNvPr id="52267" name="Oval 9"/>
            <p:cNvSpPr>
              <a:spLocks noChangeAspect="1" noChangeArrowheads="1"/>
            </p:cNvSpPr>
            <p:nvPr/>
          </p:nvSpPr>
          <p:spPr bwMode="auto">
            <a:xfrm>
              <a:off x="1632" y="1440"/>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68" name="Text Box 10"/>
            <p:cNvSpPr txBox="1">
              <a:spLocks noChangeAspect="1" noChangeArrowheads="1"/>
            </p:cNvSpPr>
            <p:nvPr/>
          </p:nvSpPr>
          <p:spPr bwMode="auto">
            <a:xfrm>
              <a:off x="1681" y="1439"/>
              <a:ext cx="24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1</a:t>
              </a:r>
              <a:endParaRPr kumimoji="1" lang="zh-CN" altLang="en-US" sz="3200">
                <a:latin typeface="Times New Roman" panose="02020603050405020304" charset="0"/>
                <a:ea typeface="隶书" panose="02010509060101010101" pitchFamily="49" charset="-122"/>
              </a:endParaRPr>
            </a:p>
          </p:txBody>
        </p:sp>
        <p:sp>
          <p:nvSpPr>
            <p:cNvPr id="52269" name="Oval 11"/>
            <p:cNvSpPr>
              <a:spLocks noChangeAspect="1" noChangeArrowheads="1"/>
            </p:cNvSpPr>
            <p:nvPr/>
          </p:nvSpPr>
          <p:spPr bwMode="auto">
            <a:xfrm>
              <a:off x="2688" y="1440"/>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70" name="Oval 12"/>
            <p:cNvSpPr>
              <a:spLocks noChangeAspect="1" noChangeArrowheads="1"/>
            </p:cNvSpPr>
            <p:nvPr/>
          </p:nvSpPr>
          <p:spPr bwMode="auto">
            <a:xfrm>
              <a:off x="1632" y="2928"/>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71" name="Oval 13"/>
            <p:cNvSpPr>
              <a:spLocks noChangeAspect="1" noChangeArrowheads="1"/>
            </p:cNvSpPr>
            <p:nvPr/>
          </p:nvSpPr>
          <p:spPr bwMode="auto">
            <a:xfrm>
              <a:off x="2688" y="2928"/>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72" name="Line 14"/>
            <p:cNvSpPr>
              <a:spLocks noChangeAspect="1" noChangeShapeType="1"/>
            </p:cNvSpPr>
            <p:nvPr/>
          </p:nvSpPr>
          <p:spPr bwMode="auto">
            <a:xfrm>
              <a:off x="1776" y="1728"/>
              <a:ext cx="0" cy="1200"/>
            </a:xfrm>
            <a:prstGeom prst="line">
              <a:avLst/>
            </a:prstGeom>
            <a:noFill/>
            <a:ln w="28575">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73" name="Line 15"/>
            <p:cNvSpPr>
              <a:spLocks noChangeAspect="1" noChangeShapeType="1"/>
            </p:cNvSpPr>
            <p:nvPr/>
          </p:nvSpPr>
          <p:spPr bwMode="auto">
            <a:xfrm>
              <a:off x="1920" y="3072"/>
              <a:ext cx="768" cy="0"/>
            </a:xfrm>
            <a:prstGeom prst="line">
              <a:avLst/>
            </a:prstGeom>
            <a:noFill/>
            <a:ln w="38100">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74" name="Line 16"/>
            <p:cNvSpPr>
              <a:spLocks noChangeAspect="1" noChangeShapeType="1"/>
            </p:cNvSpPr>
            <p:nvPr/>
          </p:nvSpPr>
          <p:spPr bwMode="auto">
            <a:xfrm>
              <a:off x="1920" y="1584"/>
              <a:ext cx="768" cy="0"/>
            </a:xfrm>
            <a:prstGeom prst="line">
              <a:avLst/>
            </a:prstGeom>
            <a:noFill/>
            <a:ln w="38100">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75" name="Oval 17"/>
            <p:cNvSpPr>
              <a:spLocks noChangeAspect="1" noChangeArrowheads="1"/>
            </p:cNvSpPr>
            <p:nvPr/>
          </p:nvSpPr>
          <p:spPr bwMode="auto">
            <a:xfrm>
              <a:off x="2160" y="2112"/>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76" name="Oval 18"/>
            <p:cNvSpPr>
              <a:spLocks noChangeAspect="1" noChangeArrowheads="1"/>
            </p:cNvSpPr>
            <p:nvPr/>
          </p:nvSpPr>
          <p:spPr bwMode="auto">
            <a:xfrm>
              <a:off x="3264" y="2160"/>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77" name="Line 19"/>
            <p:cNvSpPr>
              <a:spLocks noChangeAspect="1" noChangeShapeType="1"/>
            </p:cNvSpPr>
            <p:nvPr/>
          </p:nvSpPr>
          <p:spPr bwMode="auto">
            <a:xfrm>
              <a:off x="2928" y="1680"/>
              <a:ext cx="384" cy="528"/>
            </a:xfrm>
            <a:prstGeom prst="line">
              <a:avLst/>
            </a:prstGeom>
            <a:noFill/>
            <a:ln w="38100">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78" name="Line 20"/>
            <p:cNvSpPr>
              <a:spLocks noChangeAspect="1" noChangeShapeType="1"/>
            </p:cNvSpPr>
            <p:nvPr/>
          </p:nvSpPr>
          <p:spPr bwMode="auto">
            <a:xfrm>
              <a:off x="1872" y="1680"/>
              <a:ext cx="336" cy="480"/>
            </a:xfrm>
            <a:prstGeom prst="line">
              <a:avLst/>
            </a:prstGeom>
            <a:noFill/>
            <a:ln w="38100">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79" name="Line 21"/>
            <p:cNvSpPr>
              <a:spLocks noChangeAspect="1" noChangeShapeType="1"/>
            </p:cNvSpPr>
            <p:nvPr/>
          </p:nvSpPr>
          <p:spPr bwMode="auto">
            <a:xfrm>
              <a:off x="2832" y="1728"/>
              <a:ext cx="0" cy="1200"/>
            </a:xfrm>
            <a:prstGeom prst="line">
              <a:avLst/>
            </a:prstGeom>
            <a:noFill/>
            <a:ln w="28575">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80" name="Text Box 22"/>
            <p:cNvSpPr txBox="1">
              <a:spLocks noChangeAspect="1" noChangeArrowheads="1"/>
            </p:cNvSpPr>
            <p:nvPr/>
          </p:nvSpPr>
          <p:spPr bwMode="auto">
            <a:xfrm>
              <a:off x="2736" y="1439"/>
              <a:ext cx="24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2</a:t>
              </a:r>
              <a:endParaRPr kumimoji="1" lang="zh-CN" altLang="en-US" sz="3200">
                <a:latin typeface="Times New Roman" panose="02020603050405020304" charset="0"/>
                <a:ea typeface="隶书" panose="02010509060101010101" pitchFamily="49" charset="-122"/>
              </a:endParaRPr>
            </a:p>
          </p:txBody>
        </p:sp>
        <p:sp>
          <p:nvSpPr>
            <p:cNvPr id="52281" name="Text Box 23"/>
            <p:cNvSpPr txBox="1">
              <a:spLocks noChangeAspect="1" noChangeArrowheads="1"/>
            </p:cNvSpPr>
            <p:nvPr/>
          </p:nvSpPr>
          <p:spPr bwMode="auto">
            <a:xfrm>
              <a:off x="1681" y="2929"/>
              <a:ext cx="24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5</a:t>
              </a:r>
              <a:endParaRPr kumimoji="1" lang="zh-CN" altLang="en-US" sz="3200">
                <a:latin typeface="Times New Roman" panose="02020603050405020304" charset="0"/>
                <a:ea typeface="隶书" panose="02010509060101010101" pitchFamily="49" charset="-122"/>
              </a:endParaRPr>
            </a:p>
          </p:txBody>
        </p:sp>
        <p:sp>
          <p:nvSpPr>
            <p:cNvPr id="52282" name="Text Box 24"/>
            <p:cNvSpPr txBox="1">
              <a:spLocks noChangeAspect="1" noChangeArrowheads="1"/>
            </p:cNvSpPr>
            <p:nvPr/>
          </p:nvSpPr>
          <p:spPr bwMode="auto">
            <a:xfrm>
              <a:off x="2208" y="2113"/>
              <a:ext cx="241"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6</a:t>
              </a:r>
              <a:endParaRPr kumimoji="1" lang="zh-CN" altLang="en-US" sz="3200">
                <a:latin typeface="Times New Roman" panose="02020603050405020304" charset="0"/>
                <a:ea typeface="隶书" panose="02010509060101010101" pitchFamily="49" charset="-122"/>
              </a:endParaRPr>
            </a:p>
          </p:txBody>
        </p:sp>
        <p:sp>
          <p:nvSpPr>
            <p:cNvPr id="52283" name="Text Box 25"/>
            <p:cNvSpPr txBox="1">
              <a:spLocks noChangeAspect="1" noChangeArrowheads="1"/>
            </p:cNvSpPr>
            <p:nvPr/>
          </p:nvSpPr>
          <p:spPr bwMode="auto">
            <a:xfrm>
              <a:off x="2736" y="2929"/>
              <a:ext cx="241"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4</a:t>
              </a:r>
              <a:endParaRPr kumimoji="1" lang="zh-CN" altLang="en-US" sz="3200">
                <a:latin typeface="Times New Roman" panose="02020603050405020304" charset="0"/>
                <a:ea typeface="隶书" panose="02010509060101010101" pitchFamily="49" charset="-122"/>
              </a:endParaRPr>
            </a:p>
          </p:txBody>
        </p:sp>
        <p:sp>
          <p:nvSpPr>
            <p:cNvPr id="52284" name="Text Box 26"/>
            <p:cNvSpPr txBox="1">
              <a:spLocks noChangeAspect="1" noChangeArrowheads="1"/>
            </p:cNvSpPr>
            <p:nvPr/>
          </p:nvSpPr>
          <p:spPr bwMode="auto">
            <a:xfrm>
              <a:off x="3313" y="2160"/>
              <a:ext cx="24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3</a:t>
              </a:r>
              <a:endParaRPr kumimoji="1" lang="zh-CN" altLang="en-US" sz="3200">
                <a:latin typeface="Times New Roman" panose="02020603050405020304" charset="0"/>
                <a:ea typeface="隶书" panose="02010509060101010101" pitchFamily="49" charset="-122"/>
              </a:endParaRPr>
            </a:p>
          </p:txBody>
        </p:sp>
      </p:grpSp>
      <p:grpSp>
        <p:nvGrpSpPr>
          <p:cNvPr id="52227" name="Group 61"/>
          <p:cNvGrpSpPr>
            <a:grpSpLocks noChangeAspect="1"/>
          </p:cNvGrpSpPr>
          <p:nvPr/>
        </p:nvGrpSpPr>
        <p:grpSpPr bwMode="auto">
          <a:xfrm>
            <a:off x="5072063" y="1916113"/>
            <a:ext cx="3100387" cy="3841750"/>
            <a:chOff x="3606" y="1296"/>
            <a:chExt cx="2106" cy="2611"/>
          </a:xfrm>
        </p:grpSpPr>
        <p:sp>
          <p:nvSpPr>
            <p:cNvPr id="52229" name="Line 27"/>
            <p:cNvSpPr>
              <a:spLocks noChangeAspect="1" noChangeShapeType="1"/>
            </p:cNvSpPr>
            <p:nvPr/>
          </p:nvSpPr>
          <p:spPr bwMode="auto">
            <a:xfrm flipH="1">
              <a:off x="4560" y="1681"/>
              <a:ext cx="336" cy="480"/>
            </a:xfrm>
            <a:prstGeom prst="line">
              <a:avLst/>
            </a:prstGeom>
            <a:noFill/>
            <a:ln w="38100">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0" name="Line 28"/>
            <p:cNvSpPr>
              <a:spLocks noChangeAspect="1" noChangeShapeType="1"/>
            </p:cNvSpPr>
            <p:nvPr/>
          </p:nvSpPr>
          <p:spPr bwMode="auto">
            <a:xfrm flipH="1">
              <a:off x="5088" y="2401"/>
              <a:ext cx="432" cy="576"/>
            </a:xfrm>
            <a:prstGeom prst="line">
              <a:avLst/>
            </a:prstGeom>
            <a:noFill/>
            <a:ln w="38100">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1" name="Line 29"/>
            <p:cNvSpPr>
              <a:spLocks noChangeAspect="1" noChangeShapeType="1"/>
            </p:cNvSpPr>
            <p:nvPr/>
          </p:nvSpPr>
          <p:spPr bwMode="auto">
            <a:xfrm flipH="1">
              <a:off x="4032" y="2353"/>
              <a:ext cx="384" cy="624"/>
            </a:xfrm>
            <a:prstGeom prst="line">
              <a:avLst/>
            </a:prstGeom>
            <a:noFill/>
            <a:ln w="38100">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2" name="Line 30"/>
            <p:cNvSpPr>
              <a:spLocks noChangeAspect="1" noChangeShapeType="1"/>
            </p:cNvSpPr>
            <p:nvPr/>
          </p:nvSpPr>
          <p:spPr bwMode="auto">
            <a:xfrm>
              <a:off x="4512" y="2353"/>
              <a:ext cx="432" cy="624"/>
            </a:xfrm>
            <a:prstGeom prst="line">
              <a:avLst/>
            </a:prstGeom>
            <a:noFill/>
            <a:ln w="38100">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3" name="Oval 31"/>
            <p:cNvSpPr>
              <a:spLocks noChangeAspect="1" noChangeArrowheads="1"/>
            </p:cNvSpPr>
            <p:nvPr/>
          </p:nvSpPr>
          <p:spPr bwMode="auto">
            <a:xfrm>
              <a:off x="3792" y="1441"/>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34" name="Text Box 32"/>
            <p:cNvSpPr txBox="1">
              <a:spLocks noChangeAspect="1" noChangeArrowheads="1"/>
            </p:cNvSpPr>
            <p:nvPr/>
          </p:nvSpPr>
          <p:spPr bwMode="auto">
            <a:xfrm>
              <a:off x="3840" y="1439"/>
              <a:ext cx="24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1</a:t>
              </a:r>
              <a:endParaRPr kumimoji="1" lang="zh-CN" altLang="en-US" sz="3200">
                <a:latin typeface="Times New Roman" panose="02020603050405020304" charset="0"/>
                <a:ea typeface="隶书" panose="02010509060101010101" pitchFamily="49" charset="-122"/>
              </a:endParaRPr>
            </a:p>
          </p:txBody>
        </p:sp>
        <p:sp>
          <p:nvSpPr>
            <p:cNvPr id="52235" name="Oval 33"/>
            <p:cNvSpPr>
              <a:spLocks noChangeAspect="1" noChangeArrowheads="1"/>
            </p:cNvSpPr>
            <p:nvPr/>
          </p:nvSpPr>
          <p:spPr bwMode="auto">
            <a:xfrm>
              <a:off x="4848" y="1441"/>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36" name="Oval 34"/>
            <p:cNvSpPr>
              <a:spLocks noChangeAspect="1" noChangeArrowheads="1"/>
            </p:cNvSpPr>
            <p:nvPr/>
          </p:nvSpPr>
          <p:spPr bwMode="auto">
            <a:xfrm>
              <a:off x="3792" y="2929"/>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37" name="Oval 35"/>
            <p:cNvSpPr>
              <a:spLocks noChangeAspect="1" noChangeArrowheads="1"/>
            </p:cNvSpPr>
            <p:nvPr/>
          </p:nvSpPr>
          <p:spPr bwMode="auto">
            <a:xfrm>
              <a:off x="4848" y="2929"/>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38" name="Line 36"/>
            <p:cNvSpPr>
              <a:spLocks noChangeAspect="1" noChangeShapeType="1"/>
            </p:cNvSpPr>
            <p:nvPr/>
          </p:nvSpPr>
          <p:spPr bwMode="auto">
            <a:xfrm>
              <a:off x="3936" y="1729"/>
              <a:ext cx="0" cy="1200"/>
            </a:xfrm>
            <a:prstGeom prst="line">
              <a:avLst/>
            </a:prstGeom>
            <a:noFill/>
            <a:ln w="28575">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9" name="Line 37"/>
            <p:cNvSpPr>
              <a:spLocks noChangeAspect="1" noChangeShapeType="1"/>
            </p:cNvSpPr>
            <p:nvPr/>
          </p:nvSpPr>
          <p:spPr bwMode="auto">
            <a:xfrm>
              <a:off x="4080" y="3073"/>
              <a:ext cx="768" cy="0"/>
            </a:xfrm>
            <a:prstGeom prst="line">
              <a:avLst/>
            </a:prstGeom>
            <a:noFill/>
            <a:ln w="38100">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0" name="Line 38"/>
            <p:cNvSpPr>
              <a:spLocks noChangeAspect="1" noChangeShapeType="1"/>
            </p:cNvSpPr>
            <p:nvPr/>
          </p:nvSpPr>
          <p:spPr bwMode="auto">
            <a:xfrm>
              <a:off x="4080" y="1585"/>
              <a:ext cx="768" cy="0"/>
            </a:xfrm>
            <a:prstGeom prst="line">
              <a:avLst/>
            </a:prstGeom>
            <a:noFill/>
            <a:ln w="38100">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1" name="Oval 39"/>
            <p:cNvSpPr>
              <a:spLocks noChangeAspect="1" noChangeArrowheads="1"/>
            </p:cNvSpPr>
            <p:nvPr/>
          </p:nvSpPr>
          <p:spPr bwMode="auto">
            <a:xfrm>
              <a:off x="5424" y="2161"/>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42" name="Line 40"/>
            <p:cNvSpPr>
              <a:spLocks noChangeAspect="1" noChangeShapeType="1"/>
            </p:cNvSpPr>
            <p:nvPr/>
          </p:nvSpPr>
          <p:spPr bwMode="auto">
            <a:xfrm>
              <a:off x="5088" y="1681"/>
              <a:ext cx="384" cy="528"/>
            </a:xfrm>
            <a:prstGeom prst="line">
              <a:avLst/>
            </a:prstGeom>
            <a:noFill/>
            <a:ln w="38100">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3" name="Line 41"/>
            <p:cNvSpPr>
              <a:spLocks noChangeAspect="1" noChangeShapeType="1"/>
            </p:cNvSpPr>
            <p:nvPr/>
          </p:nvSpPr>
          <p:spPr bwMode="auto">
            <a:xfrm>
              <a:off x="4032" y="1681"/>
              <a:ext cx="336" cy="480"/>
            </a:xfrm>
            <a:prstGeom prst="line">
              <a:avLst/>
            </a:prstGeom>
            <a:noFill/>
            <a:ln w="38100">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4" name="Line 42"/>
            <p:cNvSpPr>
              <a:spLocks noChangeAspect="1" noChangeShapeType="1"/>
            </p:cNvSpPr>
            <p:nvPr/>
          </p:nvSpPr>
          <p:spPr bwMode="auto">
            <a:xfrm>
              <a:off x="4992" y="1729"/>
              <a:ext cx="0" cy="1200"/>
            </a:xfrm>
            <a:prstGeom prst="line">
              <a:avLst/>
            </a:prstGeom>
            <a:noFill/>
            <a:ln w="28575">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5" name="Text Box 43"/>
            <p:cNvSpPr txBox="1">
              <a:spLocks noChangeAspect="1" noChangeArrowheads="1"/>
            </p:cNvSpPr>
            <p:nvPr/>
          </p:nvSpPr>
          <p:spPr bwMode="auto">
            <a:xfrm>
              <a:off x="4896" y="1439"/>
              <a:ext cx="24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2</a:t>
              </a:r>
              <a:endParaRPr kumimoji="1" lang="zh-CN" altLang="en-US" sz="3200">
                <a:latin typeface="Times New Roman" panose="02020603050405020304" charset="0"/>
                <a:ea typeface="隶书" panose="02010509060101010101" pitchFamily="49" charset="-122"/>
              </a:endParaRPr>
            </a:p>
          </p:txBody>
        </p:sp>
        <p:sp>
          <p:nvSpPr>
            <p:cNvPr id="52246" name="Text Box 44"/>
            <p:cNvSpPr txBox="1">
              <a:spLocks noChangeAspect="1" noChangeArrowheads="1"/>
            </p:cNvSpPr>
            <p:nvPr/>
          </p:nvSpPr>
          <p:spPr bwMode="auto">
            <a:xfrm>
              <a:off x="3840" y="2929"/>
              <a:ext cx="24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5</a:t>
              </a:r>
              <a:endParaRPr kumimoji="1" lang="zh-CN" altLang="en-US" sz="3200">
                <a:latin typeface="Times New Roman" panose="02020603050405020304" charset="0"/>
                <a:ea typeface="隶书" panose="02010509060101010101" pitchFamily="49" charset="-122"/>
              </a:endParaRPr>
            </a:p>
          </p:txBody>
        </p:sp>
        <p:sp>
          <p:nvSpPr>
            <p:cNvPr id="52247" name="Text Box 45"/>
            <p:cNvSpPr txBox="1">
              <a:spLocks noChangeAspect="1" noChangeArrowheads="1"/>
            </p:cNvSpPr>
            <p:nvPr/>
          </p:nvSpPr>
          <p:spPr bwMode="auto">
            <a:xfrm>
              <a:off x="4896" y="2929"/>
              <a:ext cx="24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4</a:t>
              </a:r>
              <a:endParaRPr kumimoji="1" lang="zh-CN" altLang="en-US" sz="3200">
                <a:latin typeface="Times New Roman" panose="02020603050405020304" charset="0"/>
                <a:ea typeface="隶书" panose="02010509060101010101" pitchFamily="49" charset="-122"/>
              </a:endParaRPr>
            </a:p>
          </p:txBody>
        </p:sp>
        <p:sp>
          <p:nvSpPr>
            <p:cNvPr id="52248" name="Text Box 46"/>
            <p:cNvSpPr txBox="1">
              <a:spLocks noChangeAspect="1" noChangeArrowheads="1"/>
            </p:cNvSpPr>
            <p:nvPr/>
          </p:nvSpPr>
          <p:spPr bwMode="auto">
            <a:xfrm>
              <a:off x="5472" y="2162"/>
              <a:ext cx="24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3</a:t>
              </a:r>
              <a:endParaRPr kumimoji="1" lang="zh-CN" altLang="en-US" sz="3200">
                <a:latin typeface="Times New Roman" panose="02020603050405020304" charset="0"/>
                <a:ea typeface="隶书" panose="02010509060101010101" pitchFamily="49" charset="-122"/>
              </a:endParaRPr>
            </a:p>
          </p:txBody>
        </p:sp>
        <p:sp>
          <p:nvSpPr>
            <p:cNvPr id="52249" name="Oval 47"/>
            <p:cNvSpPr>
              <a:spLocks noChangeAspect="1" noChangeArrowheads="1"/>
            </p:cNvSpPr>
            <p:nvPr/>
          </p:nvSpPr>
          <p:spPr bwMode="auto">
            <a:xfrm>
              <a:off x="4320" y="2112"/>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50" name="Text Box 48"/>
            <p:cNvSpPr txBox="1">
              <a:spLocks noChangeAspect="1" noChangeArrowheads="1"/>
            </p:cNvSpPr>
            <p:nvPr/>
          </p:nvSpPr>
          <p:spPr bwMode="auto">
            <a:xfrm>
              <a:off x="4367" y="2113"/>
              <a:ext cx="241"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6</a:t>
              </a:r>
              <a:endParaRPr kumimoji="1" lang="zh-CN" altLang="en-US" sz="3200">
                <a:latin typeface="Times New Roman" panose="02020603050405020304" charset="0"/>
                <a:ea typeface="隶书" panose="02010509060101010101" pitchFamily="49" charset="-122"/>
              </a:endParaRPr>
            </a:p>
          </p:txBody>
        </p:sp>
        <p:sp>
          <p:nvSpPr>
            <p:cNvPr id="52251" name="Text Box 49"/>
            <p:cNvSpPr txBox="1">
              <a:spLocks noChangeAspect="1" noChangeArrowheads="1"/>
            </p:cNvSpPr>
            <p:nvPr/>
          </p:nvSpPr>
          <p:spPr bwMode="auto">
            <a:xfrm>
              <a:off x="3606" y="2160"/>
              <a:ext cx="356"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0000"/>
                  </a:solidFill>
                  <a:latin typeface="Arial" panose="020B0604020202020204" pitchFamily="34" charset="0"/>
                  <a:ea typeface="隶书" panose="02010509060101010101" pitchFamily="49" charset="-122"/>
                </a:rPr>
                <a:t>11</a:t>
              </a:r>
              <a:endParaRPr kumimoji="1" lang="zh-CN" altLang="en-US" sz="3200">
                <a:latin typeface="Times New Roman" panose="02020603050405020304" charset="0"/>
                <a:ea typeface="隶书" panose="02010509060101010101" pitchFamily="49" charset="-122"/>
              </a:endParaRPr>
            </a:p>
          </p:txBody>
        </p:sp>
        <p:sp>
          <p:nvSpPr>
            <p:cNvPr id="52252" name="Text Box 50"/>
            <p:cNvSpPr txBox="1">
              <a:spLocks noChangeAspect="1" noChangeArrowheads="1"/>
            </p:cNvSpPr>
            <p:nvPr/>
          </p:nvSpPr>
          <p:spPr bwMode="auto">
            <a:xfrm>
              <a:off x="3991" y="2400"/>
              <a:ext cx="35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0000"/>
                  </a:solidFill>
                  <a:latin typeface="Arial" panose="020B0604020202020204" pitchFamily="34" charset="0"/>
                  <a:ea typeface="隶书" panose="02010509060101010101" pitchFamily="49" charset="-122"/>
                </a:rPr>
                <a:t>33</a:t>
              </a:r>
              <a:endParaRPr kumimoji="1" lang="zh-CN" altLang="en-US" sz="3200">
                <a:latin typeface="Times New Roman" panose="02020603050405020304" charset="0"/>
                <a:ea typeface="隶书" panose="02010509060101010101" pitchFamily="49" charset="-122"/>
              </a:endParaRPr>
            </a:p>
          </p:txBody>
        </p:sp>
        <p:sp>
          <p:nvSpPr>
            <p:cNvPr id="52253" name="Text Box 51"/>
            <p:cNvSpPr txBox="1">
              <a:spLocks noChangeAspect="1" noChangeArrowheads="1"/>
            </p:cNvSpPr>
            <p:nvPr/>
          </p:nvSpPr>
          <p:spPr bwMode="auto">
            <a:xfrm>
              <a:off x="4277" y="3072"/>
              <a:ext cx="356"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0000"/>
                  </a:solidFill>
                  <a:latin typeface="Arial" panose="020B0604020202020204" pitchFamily="34" charset="0"/>
                  <a:ea typeface="隶书" panose="02010509060101010101" pitchFamily="49" charset="-122"/>
                </a:rPr>
                <a:t>18</a:t>
              </a:r>
              <a:endParaRPr kumimoji="1" lang="zh-CN" altLang="en-US" sz="3200">
                <a:latin typeface="Times New Roman" panose="02020603050405020304" charset="0"/>
                <a:ea typeface="隶书" panose="02010509060101010101" pitchFamily="49" charset="-122"/>
              </a:endParaRPr>
            </a:p>
          </p:txBody>
        </p:sp>
        <p:sp>
          <p:nvSpPr>
            <p:cNvPr id="52254" name="Text Box 52"/>
            <p:cNvSpPr txBox="1">
              <a:spLocks noChangeAspect="1" noChangeArrowheads="1"/>
            </p:cNvSpPr>
            <p:nvPr/>
          </p:nvSpPr>
          <p:spPr bwMode="auto">
            <a:xfrm>
              <a:off x="4662" y="2400"/>
              <a:ext cx="35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0000"/>
                  </a:solidFill>
                  <a:latin typeface="Arial" panose="020B0604020202020204" pitchFamily="34" charset="0"/>
                  <a:ea typeface="隶书" panose="02010509060101010101" pitchFamily="49" charset="-122"/>
                </a:rPr>
                <a:t>14</a:t>
              </a:r>
              <a:endParaRPr kumimoji="1" lang="zh-CN" altLang="en-US" sz="3200">
                <a:latin typeface="Times New Roman" panose="02020603050405020304" charset="0"/>
                <a:ea typeface="隶书" panose="02010509060101010101" pitchFamily="49" charset="-122"/>
              </a:endParaRPr>
            </a:p>
          </p:txBody>
        </p:sp>
        <p:sp>
          <p:nvSpPr>
            <p:cNvPr id="52255" name="Text Box 53"/>
            <p:cNvSpPr txBox="1">
              <a:spLocks noChangeAspect="1" noChangeArrowheads="1"/>
            </p:cNvSpPr>
            <p:nvPr/>
          </p:nvSpPr>
          <p:spPr bwMode="auto">
            <a:xfrm>
              <a:off x="4998" y="2160"/>
              <a:ext cx="24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0000"/>
                  </a:solidFill>
                  <a:latin typeface="Arial" panose="020B0604020202020204" pitchFamily="34" charset="0"/>
                  <a:ea typeface="隶书" panose="02010509060101010101" pitchFamily="49" charset="-122"/>
                </a:rPr>
                <a:t>6</a:t>
              </a:r>
              <a:endParaRPr kumimoji="1" lang="zh-CN" altLang="en-US" sz="3200">
                <a:latin typeface="Times New Roman" panose="02020603050405020304" charset="0"/>
                <a:ea typeface="隶书" panose="02010509060101010101" pitchFamily="49" charset="-122"/>
              </a:endParaRPr>
            </a:p>
          </p:txBody>
        </p:sp>
        <p:sp>
          <p:nvSpPr>
            <p:cNvPr id="52256" name="Text Box 54"/>
            <p:cNvSpPr txBox="1">
              <a:spLocks noChangeAspect="1" noChangeArrowheads="1"/>
            </p:cNvSpPr>
            <p:nvPr/>
          </p:nvSpPr>
          <p:spPr bwMode="auto">
            <a:xfrm>
              <a:off x="5280" y="2640"/>
              <a:ext cx="24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0000"/>
                  </a:solidFill>
                  <a:latin typeface="Arial" panose="020B0604020202020204" pitchFamily="34" charset="0"/>
                  <a:ea typeface="隶书" panose="02010509060101010101" pitchFamily="49" charset="-122"/>
                </a:rPr>
                <a:t>6</a:t>
              </a:r>
              <a:endParaRPr kumimoji="1" lang="zh-CN" altLang="en-US" sz="3200">
                <a:latin typeface="Times New Roman" panose="02020603050405020304" charset="0"/>
                <a:ea typeface="隶书" panose="02010509060101010101" pitchFamily="49" charset="-122"/>
              </a:endParaRPr>
            </a:p>
          </p:txBody>
        </p:sp>
        <p:sp>
          <p:nvSpPr>
            <p:cNvPr id="52257" name="Text Box 55"/>
            <p:cNvSpPr txBox="1">
              <a:spLocks noChangeAspect="1" noChangeArrowheads="1"/>
            </p:cNvSpPr>
            <p:nvPr/>
          </p:nvSpPr>
          <p:spPr bwMode="auto">
            <a:xfrm>
              <a:off x="5280" y="1728"/>
              <a:ext cx="24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0000"/>
                  </a:solidFill>
                  <a:latin typeface="Arial" panose="020B0604020202020204" pitchFamily="34" charset="0"/>
                  <a:ea typeface="隶书" panose="02010509060101010101" pitchFamily="49" charset="-122"/>
                </a:rPr>
                <a:t>5</a:t>
              </a:r>
              <a:endParaRPr kumimoji="1" lang="zh-CN" altLang="en-US" sz="3200">
                <a:latin typeface="Times New Roman" panose="02020603050405020304" charset="0"/>
                <a:ea typeface="隶书" panose="02010509060101010101" pitchFamily="49" charset="-122"/>
              </a:endParaRPr>
            </a:p>
          </p:txBody>
        </p:sp>
        <p:sp>
          <p:nvSpPr>
            <p:cNvPr id="52258" name="Text Box 56"/>
            <p:cNvSpPr txBox="1">
              <a:spLocks noChangeAspect="1" noChangeArrowheads="1"/>
            </p:cNvSpPr>
            <p:nvPr/>
          </p:nvSpPr>
          <p:spPr bwMode="auto">
            <a:xfrm>
              <a:off x="4277" y="1296"/>
              <a:ext cx="356"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0000"/>
                  </a:solidFill>
                  <a:latin typeface="Arial" panose="020B0604020202020204" pitchFamily="34" charset="0"/>
                  <a:ea typeface="隶书" panose="02010509060101010101" pitchFamily="49" charset="-122"/>
                </a:rPr>
                <a:t>16</a:t>
              </a:r>
              <a:endParaRPr kumimoji="1" lang="zh-CN" altLang="en-US" sz="3200">
                <a:latin typeface="Times New Roman" panose="02020603050405020304" charset="0"/>
                <a:ea typeface="隶书" panose="02010509060101010101" pitchFamily="49" charset="-122"/>
              </a:endParaRPr>
            </a:p>
          </p:txBody>
        </p:sp>
        <p:sp>
          <p:nvSpPr>
            <p:cNvPr id="52259" name="Text Box 57"/>
            <p:cNvSpPr txBox="1">
              <a:spLocks noChangeAspect="1" noChangeArrowheads="1"/>
            </p:cNvSpPr>
            <p:nvPr/>
          </p:nvSpPr>
          <p:spPr bwMode="auto">
            <a:xfrm>
              <a:off x="3936" y="1872"/>
              <a:ext cx="356"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0000"/>
                  </a:solidFill>
                  <a:latin typeface="Arial" panose="020B0604020202020204" pitchFamily="34" charset="0"/>
                  <a:ea typeface="隶书" panose="02010509060101010101" pitchFamily="49" charset="-122"/>
                </a:rPr>
                <a:t>19</a:t>
              </a:r>
              <a:endParaRPr kumimoji="1" lang="zh-CN" altLang="en-US" sz="3200">
                <a:latin typeface="Times New Roman" panose="02020603050405020304" charset="0"/>
                <a:ea typeface="隶书" panose="02010509060101010101" pitchFamily="49" charset="-122"/>
              </a:endParaRPr>
            </a:p>
          </p:txBody>
        </p:sp>
        <p:sp>
          <p:nvSpPr>
            <p:cNvPr id="52260" name="Text Box 58"/>
            <p:cNvSpPr txBox="1">
              <a:spLocks noChangeAspect="1" noChangeArrowheads="1"/>
            </p:cNvSpPr>
            <p:nvPr/>
          </p:nvSpPr>
          <p:spPr bwMode="auto">
            <a:xfrm>
              <a:off x="4470" y="1681"/>
              <a:ext cx="356"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0000"/>
                  </a:solidFill>
                  <a:latin typeface="Arial" panose="020B0604020202020204" pitchFamily="34" charset="0"/>
                  <a:ea typeface="隶书" panose="02010509060101010101" pitchFamily="49" charset="-122"/>
                </a:rPr>
                <a:t>21</a:t>
              </a:r>
              <a:endParaRPr kumimoji="1" lang="zh-CN" altLang="en-US" sz="3200">
                <a:latin typeface="Times New Roman" panose="02020603050405020304" charset="0"/>
                <a:ea typeface="隶书" panose="02010509060101010101" pitchFamily="49" charset="-122"/>
              </a:endParaRPr>
            </a:p>
          </p:txBody>
        </p:sp>
        <p:sp>
          <p:nvSpPr>
            <p:cNvPr id="345147" name="Text Box 59"/>
            <p:cNvSpPr txBox="1">
              <a:spLocks noChangeAspect="1" noChangeArrowheads="1"/>
            </p:cNvSpPr>
            <p:nvPr/>
          </p:nvSpPr>
          <p:spPr bwMode="auto">
            <a:xfrm>
              <a:off x="3889" y="3456"/>
              <a:ext cx="1528"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947" tIns="56473" rIns="112947" bIns="56473">
              <a:spAutoFit/>
            </a:bodyPr>
            <a:lstStyle/>
            <a:p>
              <a:pPr defTabSz="1129030" eaLnBrk="1" fontAlgn="auto" hangingPunct="1">
                <a:spcBef>
                  <a:spcPts val="0"/>
                </a:spcBef>
                <a:spcAft>
                  <a:spcPts val="0"/>
                </a:spcAft>
                <a:defRPr/>
              </a:pPr>
              <a:r>
                <a:rPr kumimoji="1" lang="zh-CN" altLang="en-US" sz="3600" b="1" dirty="0">
                  <a:solidFill>
                    <a:srgbClr val="CC0000"/>
                  </a:solidFill>
                  <a:effectLst>
                    <a:outerShdw blurRad="38100" dist="38100" dir="2700000" algn="tl">
                      <a:srgbClr val="C0C0C0"/>
                    </a:outerShdw>
                  </a:effectLst>
                  <a:latin typeface="华文仿宋" panose="02010600040101010101" charset="-122"/>
                  <a:ea typeface="华文仿宋" panose="02010600040101010101" charset="-122"/>
                </a:rPr>
                <a:t>网络结构</a:t>
              </a:r>
              <a:endParaRPr kumimoji="1" lang="zh-CN" altLang="en-US" sz="3000" dirty="0">
                <a:latin typeface="华文仿宋" panose="02010600040101010101" charset="-122"/>
                <a:ea typeface="华文仿宋" panose="02010600040101010101" charset="-122"/>
              </a:endParaRPr>
            </a:p>
          </p:txBody>
        </p:sp>
      </p:grpSp>
      <p:sp>
        <p:nvSpPr>
          <p:cNvPr id="399390" name="Rectangle 30"/>
          <p:cNvSpPr>
            <a:spLocks noChangeArrowheads="1"/>
          </p:cNvSpPr>
          <p:nvPr/>
        </p:nvSpPr>
        <p:spPr bwMode="auto">
          <a:xfrm>
            <a:off x="1908175" y="658813"/>
            <a:ext cx="5688013" cy="609600"/>
          </a:xfrm>
          <a:prstGeom prst="rect">
            <a:avLst/>
          </a:prstGeom>
          <a:noFill/>
          <a:ln w="9525">
            <a:noFill/>
            <a:miter lim="800000"/>
          </a:ln>
          <a:effectLst/>
        </p:spPr>
        <p:txBody>
          <a:bodyPr lIns="112947" tIns="56473" rIns="112947" bIns="56473" anchor="ctr"/>
          <a:lstStyle/>
          <a:p>
            <a:pPr defTabSz="1129030" eaLnBrk="1" fontAlgn="auto" hangingPunct="1">
              <a:spcBef>
                <a:spcPts val="0"/>
              </a:spcBef>
              <a:spcAft>
                <a:spcPts val="0"/>
              </a:spcAft>
              <a:defRPr/>
            </a:pPr>
            <a:r>
              <a:rPr lang="zh-CN" altLang="en-US" sz="3200" b="1" u="sng" dirty="0">
                <a:solidFill>
                  <a:srgbClr val="0000CC"/>
                </a:solidFill>
                <a:effectLst>
                  <a:outerShdw blurRad="38100" dist="38100" dir="2700000" algn="tl">
                    <a:srgbClr val="C0C0C0"/>
                  </a:outerShdw>
                </a:effectLst>
                <a:latin typeface="Times New Roman" panose="02020603050405020304" charset="0"/>
                <a:ea typeface="仿宋_GB2312" pitchFamily="49" charset="-122"/>
              </a:rPr>
              <a:t>非线性结构</a:t>
            </a:r>
            <a:r>
              <a:rPr lang="en-US" altLang="zh-CN" sz="3200" b="1" u="sng" dirty="0">
                <a:solidFill>
                  <a:srgbClr val="0000CC"/>
                </a:solidFill>
                <a:effectLst>
                  <a:outerShdw blurRad="38100" dist="38100" dir="2700000" algn="tl">
                    <a:srgbClr val="C0C0C0"/>
                  </a:outerShdw>
                </a:effectLst>
                <a:latin typeface="Times New Roman" panose="02020603050405020304" charset="0"/>
                <a:ea typeface="仿宋_GB2312" pitchFamily="49" charset="-122"/>
              </a:rPr>
              <a:t>——</a:t>
            </a:r>
            <a:r>
              <a:rPr lang="zh-CN" altLang="en-US" sz="3200" b="1" u="sng" dirty="0">
                <a:solidFill>
                  <a:srgbClr val="0000CC"/>
                </a:solidFill>
                <a:effectLst>
                  <a:outerShdw blurRad="38100" dist="38100" dir="2700000" algn="tl">
                    <a:srgbClr val="C0C0C0"/>
                  </a:outerShdw>
                </a:effectLst>
                <a:latin typeface="Times New Roman" panose="02020603050405020304" charset="0"/>
                <a:ea typeface="仿宋_GB2312" pitchFamily="49" charset="-122"/>
              </a:rPr>
              <a:t>网状结构</a:t>
            </a:r>
            <a:endParaRPr lang="zh-CN" altLang="en-US" sz="3600" dirty="0">
              <a:solidFill>
                <a:srgbClr val="0000CC"/>
              </a:solidFill>
              <a:latin typeface="Times New Roman" panose="02020603050405020304" charset="0"/>
              <a:ea typeface="隶书" panose="02010509060101010101" pitchFamily="49" charset="-122"/>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p:cNvSpPr/>
          <p:nvPr/>
        </p:nvSpPr>
        <p:spPr>
          <a:xfrm>
            <a:off x="2411760" y="2132856"/>
            <a:ext cx="2952328" cy="3312368"/>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30"/>
          <p:cNvSpPr>
            <a:spLocks noChangeArrowheads="1"/>
          </p:cNvSpPr>
          <p:nvPr/>
        </p:nvSpPr>
        <p:spPr bwMode="auto">
          <a:xfrm>
            <a:off x="1908175" y="658813"/>
            <a:ext cx="5688013" cy="609600"/>
          </a:xfrm>
          <a:prstGeom prst="rect">
            <a:avLst/>
          </a:prstGeom>
          <a:noFill/>
          <a:ln w="9525">
            <a:noFill/>
            <a:miter lim="800000"/>
          </a:ln>
          <a:effectLst/>
        </p:spPr>
        <p:txBody>
          <a:bodyPr lIns="112947" tIns="56473" rIns="112947" bIns="56473" anchor="ctr"/>
          <a:lstStyle/>
          <a:p>
            <a:pPr defTabSz="1129030" eaLnBrk="1" fontAlgn="auto" hangingPunct="1">
              <a:spcBef>
                <a:spcPts val="0"/>
              </a:spcBef>
              <a:spcAft>
                <a:spcPts val="0"/>
              </a:spcAft>
              <a:defRPr/>
            </a:pPr>
            <a:r>
              <a:rPr lang="zh-CN" altLang="en-US" sz="3200" b="1" u="sng" dirty="0">
                <a:solidFill>
                  <a:srgbClr val="0000CC"/>
                </a:solidFill>
                <a:effectLst>
                  <a:outerShdw blurRad="38100" dist="38100" dir="2700000" algn="tl">
                    <a:srgbClr val="C0C0C0"/>
                  </a:outerShdw>
                </a:effectLst>
                <a:latin typeface="Times New Roman" panose="02020603050405020304" charset="0"/>
                <a:ea typeface="仿宋_GB2312" pitchFamily="49" charset="-122"/>
              </a:rPr>
              <a:t>其他 </a:t>
            </a:r>
            <a:r>
              <a:rPr lang="en-US" altLang="zh-CN" sz="3200" b="1" dirty="0">
                <a:solidFill>
                  <a:srgbClr val="0000CC"/>
                </a:solidFill>
                <a:effectLst>
                  <a:outerShdw blurRad="38100" dist="38100" dir="2700000" algn="tl">
                    <a:srgbClr val="C0C0C0"/>
                  </a:outerShdw>
                </a:effectLst>
                <a:latin typeface="Times New Roman" panose="02020603050405020304" charset="0"/>
                <a:ea typeface="仿宋_GB2312" pitchFamily="49" charset="-122"/>
              </a:rPr>
              <a:t>——</a:t>
            </a:r>
            <a:r>
              <a:rPr lang="zh-CN" altLang="en-US" sz="3200" b="1" dirty="0">
                <a:solidFill>
                  <a:srgbClr val="0000CC"/>
                </a:solidFill>
                <a:effectLst>
                  <a:outerShdw blurRad="38100" dist="38100" dir="2700000" algn="tl">
                    <a:srgbClr val="C0C0C0"/>
                  </a:outerShdw>
                </a:effectLst>
                <a:latin typeface="Times New Roman" panose="02020603050405020304" charset="0"/>
                <a:ea typeface="仿宋_GB2312" pitchFamily="49" charset="-122"/>
              </a:rPr>
              <a:t>（松散结构）</a:t>
            </a:r>
            <a:endParaRPr lang="zh-CN" altLang="en-US" sz="3600" dirty="0">
              <a:solidFill>
                <a:srgbClr val="0000CC"/>
              </a:solidFill>
              <a:latin typeface="Times New Roman" panose="02020603050405020304" charset="0"/>
              <a:ea typeface="隶书" panose="02010509060101010101" pitchFamily="49" charset="-122"/>
            </a:endParaRPr>
          </a:p>
        </p:txBody>
      </p:sp>
      <p:sp>
        <p:nvSpPr>
          <p:cNvPr id="10" name="Text Box 94"/>
          <p:cNvSpPr txBox="1">
            <a:spLocks noChangeArrowheads="1"/>
          </p:cNvSpPr>
          <p:nvPr/>
        </p:nvSpPr>
        <p:spPr bwMode="auto">
          <a:xfrm>
            <a:off x="4211960" y="2797524"/>
            <a:ext cx="505813" cy="461665"/>
          </a:xfrm>
          <a:prstGeom prst="rect">
            <a:avLst/>
          </a:prstGeom>
          <a:noFill/>
          <a:ln>
            <a:noFill/>
          </a:ln>
          <a:effectLst>
            <a:outerShdw blurRad="107950" dist="12700" dir="5400000" algn="ctr">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dirty="0">
                <a:solidFill>
                  <a:srgbClr val="C00000"/>
                </a:solidFill>
                <a:latin typeface="Arial" panose="020B0604020202020204" pitchFamily="34" charset="0"/>
                <a:ea typeface="隶书" panose="02010509060101010101" pitchFamily="49" charset="-122"/>
              </a:rPr>
              <a:t>4</a:t>
            </a:r>
            <a:endParaRPr kumimoji="1" lang="zh-CN" altLang="en-US" sz="2400" dirty="0">
              <a:solidFill>
                <a:srgbClr val="C00000"/>
              </a:solidFill>
              <a:latin typeface="Times New Roman" panose="02020603050405020304" charset="0"/>
              <a:ea typeface="隶书" panose="02010509060101010101" pitchFamily="49" charset="-122"/>
            </a:endParaRPr>
          </a:p>
        </p:txBody>
      </p:sp>
      <p:sp>
        <p:nvSpPr>
          <p:cNvPr id="11" name="Text Box 95"/>
          <p:cNvSpPr txBox="1">
            <a:spLocks noChangeArrowheads="1"/>
          </p:cNvSpPr>
          <p:nvPr/>
        </p:nvSpPr>
        <p:spPr bwMode="auto">
          <a:xfrm>
            <a:off x="3188041" y="4365104"/>
            <a:ext cx="391653" cy="461665"/>
          </a:xfrm>
          <a:prstGeom prst="rect">
            <a:avLst/>
          </a:prstGeom>
          <a:noFill/>
          <a:ln>
            <a:noFill/>
          </a:ln>
          <a:effectLst>
            <a:outerShdw blurRad="107950" dist="12700" dir="5400000" algn="ctr">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C00000"/>
                </a:solidFill>
                <a:latin typeface="Arial" panose="020B0604020202020204" pitchFamily="34" charset="0"/>
                <a:ea typeface="隶书" panose="02010509060101010101" pitchFamily="49" charset="-122"/>
              </a:rPr>
              <a:t>5</a:t>
            </a:r>
          </a:p>
        </p:txBody>
      </p:sp>
      <p:sp>
        <p:nvSpPr>
          <p:cNvPr id="12" name="Text Box 96"/>
          <p:cNvSpPr txBox="1">
            <a:spLocks noChangeArrowheads="1"/>
          </p:cNvSpPr>
          <p:nvPr/>
        </p:nvSpPr>
        <p:spPr bwMode="auto">
          <a:xfrm>
            <a:off x="4299372" y="4582940"/>
            <a:ext cx="391654" cy="461665"/>
          </a:xfrm>
          <a:prstGeom prst="rect">
            <a:avLst/>
          </a:prstGeom>
          <a:noFill/>
          <a:ln>
            <a:noFill/>
          </a:ln>
          <a:effectLst>
            <a:outerShdw blurRad="107950" dist="12700" dir="5400000" algn="ctr">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dirty="0">
                <a:solidFill>
                  <a:srgbClr val="C00000"/>
                </a:solidFill>
                <a:latin typeface="Arial" panose="020B0604020202020204" pitchFamily="34" charset="0"/>
                <a:ea typeface="隶书" panose="02010509060101010101" pitchFamily="49" charset="-122"/>
              </a:rPr>
              <a:t>6</a:t>
            </a:r>
          </a:p>
        </p:txBody>
      </p:sp>
      <p:sp>
        <p:nvSpPr>
          <p:cNvPr id="13" name="Text Box 98"/>
          <p:cNvSpPr txBox="1">
            <a:spLocks noChangeArrowheads="1"/>
          </p:cNvSpPr>
          <p:nvPr/>
        </p:nvSpPr>
        <p:spPr bwMode="auto">
          <a:xfrm>
            <a:off x="2771800" y="3717032"/>
            <a:ext cx="360040" cy="400110"/>
          </a:xfrm>
          <a:prstGeom prst="rect">
            <a:avLst/>
          </a:prstGeom>
          <a:noFill/>
          <a:ln>
            <a:noFill/>
          </a:ln>
          <a:effectLst>
            <a:outerShdw blurRad="107950" dist="12700" dir="5400000" algn="ctr">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dirty="0">
                <a:solidFill>
                  <a:srgbClr val="C00000"/>
                </a:solidFill>
                <a:latin typeface="Arial" panose="020B0604020202020204" pitchFamily="34" charset="0"/>
                <a:ea typeface="隶书" panose="02010509060101010101" pitchFamily="49" charset="-122"/>
              </a:rPr>
              <a:t>2</a:t>
            </a:r>
            <a:endParaRPr kumimoji="1" lang="zh-CN" altLang="en-US" sz="3200" dirty="0">
              <a:solidFill>
                <a:srgbClr val="C00000"/>
              </a:solidFill>
              <a:latin typeface="Times New Roman" panose="02020603050405020304" charset="0"/>
              <a:ea typeface="隶书" panose="02010509060101010101" pitchFamily="49" charset="-122"/>
            </a:endParaRPr>
          </a:p>
        </p:txBody>
      </p:sp>
      <p:sp>
        <p:nvSpPr>
          <p:cNvPr id="14" name="Text Box 99"/>
          <p:cNvSpPr txBox="1">
            <a:spLocks noChangeArrowheads="1"/>
          </p:cNvSpPr>
          <p:nvPr/>
        </p:nvSpPr>
        <p:spPr bwMode="auto">
          <a:xfrm>
            <a:off x="4448413" y="3580623"/>
            <a:ext cx="391654" cy="461665"/>
          </a:xfrm>
          <a:prstGeom prst="rect">
            <a:avLst/>
          </a:prstGeom>
          <a:noFill/>
          <a:ln>
            <a:noFill/>
          </a:ln>
          <a:effectLst>
            <a:outerShdw blurRad="107950" dist="12700" dir="5400000" algn="ctr">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C00000"/>
                </a:solidFill>
                <a:latin typeface="Arial" panose="020B0604020202020204" pitchFamily="34" charset="0"/>
                <a:ea typeface="隶书" panose="02010509060101010101" pitchFamily="49" charset="-122"/>
              </a:rPr>
              <a:t>3</a:t>
            </a:r>
            <a:endParaRPr kumimoji="1" lang="zh-CN" altLang="en-US" sz="2400">
              <a:solidFill>
                <a:srgbClr val="C00000"/>
              </a:solidFill>
              <a:latin typeface="Times New Roman" panose="02020603050405020304" charset="0"/>
              <a:ea typeface="隶书" panose="02010509060101010101" pitchFamily="49" charset="-122"/>
            </a:endParaRPr>
          </a:p>
        </p:txBody>
      </p:sp>
      <p:sp>
        <p:nvSpPr>
          <p:cNvPr id="15" name="Text Box 101"/>
          <p:cNvSpPr txBox="1">
            <a:spLocks noChangeArrowheads="1"/>
          </p:cNvSpPr>
          <p:nvPr/>
        </p:nvSpPr>
        <p:spPr bwMode="auto">
          <a:xfrm>
            <a:off x="3203848" y="2797524"/>
            <a:ext cx="360040" cy="400110"/>
          </a:xfrm>
          <a:prstGeom prst="rect">
            <a:avLst/>
          </a:prstGeom>
          <a:noFill/>
          <a:ln>
            <a:noFill/>
          </a:ln>
          <a:effectLst>
            <a:outerShdw blurRad="107950" dist="12700" dir="5400000" algn="ctr">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dirty="0">
                <a:solidFill>
                  <a:srgbClr val="C00000"/>
                </a:solidFill>
                <a:latin typeface="Arial" panose="020B0604020202020204" pitchFamily="34" charset="0"/>
                <a:ea typeface="隶书" panose="02010509060101010101" pitchFamily="49" charset="-122"/>
              </a:rPr>
              <a:t>1</a:t>
            </a:r>
            <a:endParaRPr kumimoji="1" lang="zh-CN" altLang="en-US" sz="3200" dirty="0">
              <a:solidFill>
                <a:srgbClr val="C00000"/>
              </a:solidFill>
              <a:latin typeface="Times New Roman" panose="02020603050405020304" charset="0"/>
              <a:ea typeface="隶书" panose="02010509060101010101" pitchFamily="49" charset="-122"/>
            </a:endParaRPr>
          </a:p>
        </p:txBody>
      </p:sp>
      <p:sp>
        <p:nvSpPr>
          <p:cNvPr id="23" name="Text Box 7"/>
          <p:cNvSpPr txBox="1">
            <a:spLocks noChangeAspect="1" noChangeArrowheads="1"/>
          </p:cNvSpPr>
          <p:nvPr/>
        </p:nvSpPr>
        <p:spPr bwMode="auto">
          <a:xfrm>
            <a:off x="2987824" y="5866858"/>
            <a:ext cx="2520280" cy="66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2947" tIns="56473" rIns="112947" bIns="56473">
            <a:spAutoFit/>
          </a:bodyPr>
          <a:lstStyle/>
          <a:p>
            <a:pPr defTabSz="1129030" eaLnBrk="1" fontAlgn="auto" hangingPunct="1">
              <a:spcBef>
                <a:spcPts val="0"/>
              </a:spcBef>
              <a:spcAft>
                <a:spcPts val="0"/>
              </a:spcAft>
              <a:defRPr/>
            </a:pPr>
            <a:r>
              <a:rPr kumimoji="1" lang="zh-CN" altLang="en-US" sz="3600" b="1" dirty="0">
                <a:solidFill>
                  <a:srgbClr val="CC0000"/>
                </a:solidFill>
                <a:effectLst>
                  <a:outerShdw blurRad="38100" dist="38100" dir="2700000" algn="tl">
                    <a:srgbClr val="000000">
                      <a:alpha val="43137"/>
                    </a:srgbClr>
                  </a:outerShdw>
                </a:effectLst>
                <a:latin typeface="华文仿宋" panose="02010600040101010101" charset="-122"/>
                <a:ea typeface="华文仿宋" panose="02010600040101010101" charset="-122"/>
              </a:rPr>
              <a:t>集合结构</a:t>
            </a:r>
            <a:endParaRPr kumimoji="1" lang="zh-CN" altLang="en-US" sz="3000" b="1" dirty="0">
              <a:effectLst>
                <a:outerShdw blurRad="38100" dist="38100" dir="2700000" algn="tl">
                  <a:srgbClr val="000000">
                    <a:alpha val="43137"/>
                  </a:srgbClr>
                </a:outerShdw>
              </a:effectLst>
              <a:latin typeface="华文仿宋" panose="02010600040101010101" charset="-122"/>
              <a:ea typeface="华文仿宋" panose="02010600040101010101"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56466-7EC0-4D0C-8B62-5DFE70B93189}"/>
              </a:ext>
            </a:extLst>
          </p:cNvPr>
          <p:cNvSpPr>
            <a:spLocks noGrp="1"/>
          </p:cNvSpPr>
          <p:nvPr>
            <p:ph type="title"/>
          </p:nvPr>
        </p:nvSpPr>
        <p:spPr/>
        <p:txBody>
          <a:bodyPr/>
          <a:lstStyle/>
          <a:p>
            <a:pPr marL="265430" indent="-265430" defTabSz="457200">
              <a:spcBef>
                <a:spcPts val="250"/>
              </a:spcBef>
              <a:buClr>
                <a:schemeClr val="accent1"/>
              </a:buClr>
              <a:buSzPct val="80000"/>
              <a:defRPr/>
            </a:pPr>
            <a:r>
              <a:rPr lang="zh-CN" altLang="en-US" sz="3200" b="1"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rPr>
              <a:t>课程</a:t>
            </a:r>
            <a:r>
              <a:rPr lang="en-US" altLang="zh-CN" sz="3200" b="1"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rPr>
              <a:t>QQ</a:t>
            </a:r>
            <a:r>
              <a:rPr lang="zh-CN" altLang="en-US" sz="3200" b="1"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rPr>
              <a:t>群</a:t>
            </a:r>
          </a:p>
        </p:txBody>
      </p:sp>
      <p:pic>
        <p:nvPicPr>
          <p:cNvPr id="4" name="图片 3">
            <a:extLst>
              <a:ext uri="{FF2B5EF4-FFF2-40B4-BE49-F238E27FC236}">
                <a16:creationId xmlns:a16="http://schemas.microsoft.com/office/drawing/2014/main" id="{606BABF8-8362-48B4-B53B-2BF740AA39B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8500" b="2750"/>
          <a:stretch/>
        </p:blipFill>
        <p:spPr>
          <a:xfrm>
            <a:off x="2483768" y="1988840"/>
            <a:ext cx="3280998" cy="4594004"/>
          </a:xfrm>
          <a:prstGeom prst="rect">
            <a:avLst/>
          </a:prstGeom>
        </p:spPr>
      </p:pic>
    </p:spTree>
    <p:extLst>
      <p:ext uri="{BB962C8B-B14F-4D97-AF65-F5344CB8AC3E}">
        <p14:creationId xmlns:p14="http://schemas.microsoft.com/office/powerpoint/2010/main" val="1190615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ChangeArrowheads="1"/>
          </p:cNvSpPr>
          <p:nvPr/>
        </p:nvSpPr>
        <p:spPr bwMode="auto">
          <a:xfrm>
            <a:off x="395288" y="533400"/>
            <a:ext cx="7772400" cy="762000"/>
          </a:xfrm>
          <a:prstGeom prst="rect">
            <a:avLst/>
          </a:prstGeom>
          <a:noFill/>
          <a:ln w="9525">
            <a:noFill/>
            <a:miter lim="800000"/>
          </a:ln>
          <a:effectLst/>
        </p:spPr>
        <p:txBody>
          <a:bodyPr lIns="113731" tIns="56866" rIns="113731" bIns="56866" anchor="ctr"/>
          <a:lstStyle/>
          <a:p>
            <a:pPr defTabSz="916305" eaLnBrk="1" fontAlgn="auto" hangingPunct="1">
              <a:spcBef>
                <a:spcPts val="0"/>
              </a:spcBef>
              <a:spcAft>
                <a:spcPts val="0"/>
              </a:spcAft>
              <a:defRPr/>
            </a:pPr>
            <a:r>
              <a:rPr lang="zh-CN" altLang="en-US" sz="3600">
                <a:effectLst>
                  <a:outerShdw blurRad="38100" dist="38100" dir="2700000" algn="tl">
                    <a:srgbClr val="C0C0C0"/>
                  </a:outerShdw>
                </a:effectLst>
                <a:latin typeface="幼圆" panose="02010509060101010101" pitchFamily="49" charset="-122"/>
                <a:ea typeface="幼圆" panose="02010509060101010101" pitchFamily="49" charset="-122"/>
              </a:rPr>
              <a:t>§1.2 </a:t>
            </a:r>
            <a:r>
              <a:rPr lang="zh-CN" altLang="en-US" sz="3600" b="1">
                <a:effectLst>
                  <a:outerShdw blurRad="38100" dist="38100" dir="2700000" algn="tl">
                    <a:srgbClr val="C0C0C0"/>
                  </a:outerShdw>
                </a:effectLst>
                <a:latin typeface="幼圆" panose="02010509060101010101" pitchFamily="49" charset="-122"/>
                <a:ea typeface="幼圆" panose="02010509060101010101" pitchFamily="49" charset="-122"/>
              </a:rPr>
              <a:t>数据结构的抽象形式</a:t>
            </a:r>
            <a:endParaRPr lang="en-US" altLang="zh-CN" sz="3600" b="1">
              <a:effectLst>
                <a:outerShdw blurRad="38100" dist="38100" dir="2700000" algn="tl">
                  <a:srgbClr val="C0C0C0"/>
                </a:outerShdw>
              </a:effectLst>
              <a:latin typeface="幼圆" panose="02010509060101010101" pitchFamily="49" charset="-122"/>
              <a:ea typeface="幼圆" panose="02010509060101010101" pitchFamily="49" charset="-122"/>
            </a:endParaRPr>
          </a:p>
        </p:txBody>
      </p:sp>
      <p:sp>
        <p:nvSpPr>
          <p:cNvPr id="332803" name="Rectangle 3"/>
          <p:cNvSpPr>
            <a:spLocks noChangeArrowheads="1"/>
          </p:cNvSpPr>
          <p:nvPr/>
        </p:nvSpPr>
        <p:spPr bwMode="auto">
          <a:xfrm>
            <a:off x="609600" y="1676400"/>
            <a:ext cx="8229600" cy="2057400"/>
          </a:xfrm>
          <a:prstGeom prst="rect">
            <a:avLst/>
          </a:prstGeom>
          <a:noFill/>
          <a:ln w="9525">
            <a:noFill/>
            <a:miter lim="800000"/>
          </a:ln>
          <a:effectLst/>
        </p:spPr>
        <p:txBody>
          <a:bodyPr lIns="113731" tIns="56866" rIns="113731" bIns="56866"/>
          <a:lstStyle/>
          <a:p>
            <a:pPr marL="342900" indent="-342900" defTabSz="916305" eaLnBrk="1" fontAlgn="auto" hangingPunct="1">
              <a:spcBef>
                <a:spcPct val="20000"/>
              </a:spcBef>
              <a:spcAft>
                <a:spcPts val="0"/>
              </a:spcAft>
              <a:buClr>
                <a:schemeClr val="tx1"/>
              </a:buClr>
              <a:buSzPct val="110000"/>
              <a:buFont typeface="Geneva" charset="0"/>
              <a:buChar char="•"/>
              <a:defRPr/>
            </a:pPr>
            <a:r>
              <a:rPr lang="en-US" altLang="zh-CN" sz="36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C</a:t>
            </a:r>
            <a:r>
              <a:rPr lang="zh-CN" altLang="zh-CN" sz="36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语言中的数据类型</a:t>
            </a:r>
          </a:p>
          <a:p>
            <a:pPr marL="342900" indent="-342900" defTabSz="916305" eaLnBrk="1" fontAlgn="auto" hangingPunct="1">
              <a:spcBef>
                <a:spcPct val="20000"/>
              </a:spcBef>
              <a:spcAft>
                <a:spcPts val="0"/>
              </a:spcAft>
              <a:buClr>
                <a:schemeClr val="tx1"/>
              </a:buClr>
              <a:buSzPct val="110000"/>
              <a:buFont typeface="Geneva" charset="0"/>
              <a:buNone/>
              <a:defRPr/>
            </a:pPr>
            <a:r>
              <a:rPr lang="zh-CN" altLang="zh-CN" sz="3600" b="1" dirty="0">
                <a:effectLst>
                  <a:outerShdw blurRad="38100" dist="38100" dir="2700000" algn="tl">
                    <a:srgbClr val="C0C0C0"/>
                  </a:outerShdw>
                </a:effectLst>
                <a:latin typeface="华文仿宋" panose="02010600040101010101" charset="-122"/>
                <a:ea typeface="华文仿宋" panose="02010600040101010101" charset="-122"/>
              </a:rPr>
              <a:t>    </a:t>
            </a:r>
            <a:r>
              <a:rPr lang="en-US" altLang="zh-CN" sz="3600" b="1" dirty="0">
                <a:solidFill>
                  <a:srgbClr val="0000FF"/>
                </a:solidFill>
                <a:effectLst>
                  <a:outerShdw blurRad="38100" dist="38100" dir="2700000" algn="tl">
                    <a:srgbClr val="C0C0C0"/>
                  </a:outerShdw>
                </a:effectLst>
                <a:latin typeface="华文仿宋" panose="02010600040101010101" charset="-122"/>
                <a:ea typeface="华文仿宋" panose="02010600040101010101" charset="-122"/>
              </a:rPr>
              <a:t>char     int     float     double   void</a:t>
            </a:r>
            <a:endParaRPr lang="en-US" altLang="zh-CN" sz="3600" b="1" dirty="0">
              <a:effectLst>
                <a:outerShdw blurRad="38100" dist="38100" dir="2700000" algn="tl">
                  <a:srgbClr val="C0C0C0"/>
                </a:outerShdw>
              </a:effectLst>
              <a:latin typeface="华文仿宋" panose="02010600040101010101" charset="-122"/>
              <a:ea typeface="华文仿宋" panose="02010600040101010101" charset="-122"/>
            </a:endParaRPr>
          </a:p>
          <a:p>
            <a:pPr marL="342900" indent="-342900" defTabSz="916305" eaLnBrk="1" fontAlgn="auto" hangingPunct="1">
              <a:spcBef>
                <a:spcPct val="20000"/>
              </a:spcBef>
              <a:spcAft>
                <a:spcPts val="0"/>
              </a:spcAft>
              <a:buClr>
                <a:schemeClr val="tx1"/>
              </a:buClr>
              <a:buSzPct val="110000"/>
              <a:buFont typeface="Geneva" charset="0"/>
              <a:buNone/>
              <a:defRPr/>
            </a:pPr>
            <a:r>
              <a:rPr lang="en-US" altLang="zh-CN" sz="3600" b="1" dirty="0">
                <a:effectLst>
                  <a:outerShdw blurRad="38100" dist="38100" dir="2700000" algn="tl">
                    <a:srgbClr val="C0C0C0"/>
                  </a:outerShdw>
                </a:effectLst>
                <a:latin typeface="华文仿宋" panose="02010600040101010101" charset="-122"/>
                <a:ea typeface="华文仿宋" panose="02010600040101010101" charset="-122"/>
              </a:rPr>
              <a:t>  </a:t>
            </a:r>
            <a:r>
              <a:rPr lang="zh-CN" altLang="en-US" sz="3600" b="1" dirty="0">
                <a:effectLst>
                  <a:outerShdw blurRad="38100" dist="38100" dir="2700000" algn="tl">
                    <a:srgbClr val="C0C0C0"/>
                  </a:outerShdw>
                </a:effectLst>
                <a:latin typeface="华文仿宋" panose="02010600040101010101" charset="-122"/>
                <a:ea typeface="华文仿宋" panose="02010600040101010101" charset="-122"/>
              </a:rPr>
              <a:t>字符型 整型 浮点型 双精度型 无值</a:t>
            </a:r>
            <a:endParaRPr lang="zh-CN" altLang="en-US" sz="4100" b="1" dirty="0">
              <a:latin typeface="华文仿宋" panose="02010600040101010101" charset="-122"/>
              <a:ea typeface="华文仿宋" panose="02010600040101010101" charset="-122"/>
            </a:endParaRPr>
          </a:p>
        </p:txBody>
      </p:sp>
      <p:sp>
        <p:nvSpPr>
          <p:cNvPr id="332805" name="Text Box 5"/>
          <p:cNvSpPr txBox="1">
            <a:spLocks noChangeArrowheads="1"/>
          </p:cNvSpPr>
          <p:nvPr/>
        </p:nvSpPr>
        <p:spPr bwMode="auto">
          <a:xfrm>
            <a:off x="685800" y="3886200"/>
            <a:ext cx="7924800" cy="2362200"/>
          </a:xfrm>
          <a:prstGeom prst="rect">
            <a:avLst/>
          </a:prstGeom>
          <a:noFill/>
          <a:ln w="12700">
            <a:noFill/>
            <a:miter lim="800000"/>
          </a:ln>
          <a:effectLst/>
        </p:spPr>
        <p:txBody>
          <a:bodyPr lIns="90623" tIns="44517" rIns="90623" bIns="44517">
            <a:spAutoFit/>
          </a:bodyPr>
          <a:lstStyle/>
          <a:p>
            <a:pPr eaLnBrk="1" fontAlgn="auto" hangingPunct="1">
              <a:spcBef>
                <a:spcPct val="20000"/>
              </a:spcBef>
              <a:spcAft>
                <a:spcPts val="0"/>
              </a:spcAft>
              <a:buClr>
                <a:schemeClr val="tx1"/>
              </a:buClr>
              <a:buSzPct val="110000"/>
              <a:buFont typeface="Geneva" charset="0"/>
              <a:buChar char="•"/>
              <a:defRPr/>
            </a:pPr>
            <a:r>
              <a:rPr lang="zh-CN" altLang="en-US" sz="3600" b="1">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 数据类型</a:t>
            </a:r>
            <a:r>
              <a:rPr lang="zh-CN" altLang="en-US" sz="4100" b="1">
                <a:effectLst>
                  <a:outerShdw blurRad="38100" dist="38100" dir="2700000" algn="tl">
                    <a:srgbClr val="C0C0C0"/>
                  </a:outerShdw>
                </a:effectLst>
                <a:latin typeface="华文仿宋" panose="02010600040101010101" charset="-122"/>
                <a:ea typeface="华文仿宋" panose="02010600040101010101" charset="-122"/>
              </a:rPr>
              <a:t>                                                                   </a:t>
            </a:r>
            <a:br>
              <a:rPr lang="zh-CN" altLang="en-US" sz="4100" b="1">
                <a:effectLst>
                  <a:outerShdw blurRad="38100" dist="38100" dir="2700000" algn="tl">
                    <a:srgbClr val="C0C0C0"/>
                  </a:outerShdw>
                </a:effectLst>
                <a:latin typeface="华文仿宋" panose="02010600040101010101" charset="-122"/>
                <a:ea typeface="华文仿宋" panose="02010600040101010101" charset="-122"/>
              </a:rPr>
            </a:br>
            <a:r>
              <a:rPr lang="zh-CN" altLang="en-US" sz="3600" b="1">
                <a:solidFill>
                  <a:srgbClr val="0000FF"/>
                </a:solidFill>
                <a:effectLst>
                  <a:outerShdw blurRad="38100" dist="38100" dir="2700000" algn="tl">
                    <a:srgbClr val="C0C0C0"/>
                  </a:outerShdw>
                </a:effectLst>
                <a:latin typeface="华文仿宋" panose="02010600040101010101" charset="-122"/>
                <a:ea typeface="华文仿宋" panose="02010600040101010101" charset="-122"/>
              </a:rPr>
              <a:t>定义：</a:t>
            </a:r>
            <a:r>
              <a:rPr lang="zh-CN" altLang="en-US" sz="3600" b="1">
                <a:effectLst>
                  <a:outerShdw blurRad="38100" dist="38100" dir="2700000" algn="tl">
                    <a:srgbClr val="C0C0C0"/>
                  </a:outerShdw>
                </a:effectLst>
                <a:latin typeface="华文仿宋" panose="02010600040101010101" charset="-122"/>
                <a:ea typeface="华文仿宋" panose="02010600040101010101" charset="-122"/>
              </a:rPr>
              <a:t>一组性质相同的</a:t>
            </a:r>
            <a:r>
              <a:rPr lang="zh-CN" altLang="en-US" sz="3600" b="1">
                <a:solidFill>
                  <a:srgbClr val="0000CC"/>
                </a:solidFill>
                <a:effectLst>
                  <a:outerShdw blurRad="38100" dist="38100" dir="2700000" algn="tl">
                    <a:srgbClr val="C0C0C0"/>
                  </a:outerShdw>
                </a:effectLst>
                <a:latin typeface="华文仿宋" panose="02010600040101010101" charset="-122"/>
                <a:ea typeface="华文仿宋" panose="02010600040101010101" charset="-122"/>
              </a:rPr>
              <a:t>值的集合</a:t>
            </a:r>
            <a:r>
              <a:rPr lang="zh-CN" altLang="en-US" sz="3600" b="1">
                <a:effectLst>
                  <a:outerShdw blurRad="38100" dist="38100" dir="2700000" algn="tl">
                    <a:srgbClr val="C0C0C0"/>
                  </a:outerShdw>
                </a:effectLst>
                <a:latin typeface="华文仿宋" panose="02010600040101010101" charset="-122"/>
                <a:ea typeface="华文仿宋" panose="02010600040101010101" charset="-122"/>
              </a:rPr>
              <a:t>, 以及定义于这个值集合上的</a:t>
            </a:r>
            <a:r>
              <a:rPr lang="zh-CN" altLang="en-US" sz="3600" b="1">
                <a:solidFill>
                  <a:srgbClr val="0000CC"/>
                </a:solidFill>
                <a:effectLst>
                  <a:outerShdw blurRad="38100" dist="38100" dir="2700000" algn="tl">
                    <a:srgbClr val="C0C0C0"/>
                  </a:outerShdw>
                </a:effectLst>
                <a:latin typeface="华文仿宋" panose="02010600040101010101" charset="-122"/>
                <a:ea typeface="华文仿宋" panose="02010600040101010101" charset="-122"/>
              </a:rPr>
              <a:t>一组操作</a:t>
            </a:r>
            <a:r>
              <a:rPr lang="zh-CN" altLang="en-US" sz="3600" b="1">
                <a:effectLst>
                  <a:outerShdw blurRad="38100" dist="38100" dir="2700000" algn="tl">
                    <a:srgbClr val="C0C0C0"/>
                  </a:outerShdw>
                </a:effectLst>
                <a:latin typeface="华文仿宋" panose="02010600040101010101" charset="-122"/>
                <a:ea typeface="华文仿宋" panose="02010600040101010101" charset="-122"/>
              </a:rPr>
              <a:t>的总称.</a:t>
            </a:r>
            <a:endParaRPr lang="zh-CN" altLang="en-US" sz="2400">
              <a:latin typeface="华文仿宋" panose="02010600040101010101" charset="-122"/>
              <a:ea typeface="华文仿宋" panose="02010600040101010101" charset="-122"/>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838200" y="1676400"/>
            <a:ext cx="7559675" cy="1578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40000"/>
              </a:lnSpc>
            </a:pPr>
            <a:r>
              <a:rPr kumimoji="1" lang="zh-CN" altLang="en-US" sz="3600" dirty="0">
                <a:latin typeface="华文仿宋" panose="02010600040101010101" charset="-122"/>
                <a:ea typeface="华文仿宋" panose="02010600040101010101" charset="-122"/>
              </a:rPr>
              <a:t>  </a:t>
            </a:r>
            <a:r>
              <a:rPr kumimoji="1" lang="zh-CN" altLang="en-US" sz="3600" b="1" dirty="0">
                <a:latin typeface="华文仿宋" panose="02010600040101010101" charset="-122"/>
                <a:ea typeface="华文仿宋" panose="02010600040101010101" charset="-122"/>
              </a:rPr>
              <a:t>不同类型的变量，其所能取的</a:t>
            </a:r>
            <a:r>
              <a:rPr kumimoji="1" lang="zh-CN" altLang="en-US" sz="3600" b="1" dirty="0">
                <a:solidFill>
                  <a:srgbClr val="0000CC"/>
                </a:solidFill>
                <a:latin typeface="华文仿宋" panose="02010600040101010101" charset="-122"/>
                <a:ea typeface="华文仿宋" panose="02010600040101010101" charset="-122"/>
              </a:rPr>
              <a:t>值的范围</a:t>
            </a:r>
            <a:r>
              <a:rPr kumimoji="1" lang="zh-CN" altLang="en-US" sz="3600" b="1" dirty="0">
                <a:latin typeface="华文仿宋" panose="02010600040101010101" charset="-122"/>
                <a:ea typeface="华文仿宋" panose="02010600040101010101" charset="-122"/>
              </a:rPr>
              <a:t>不同，所能</a:t>
            </a:r>
            <a:r>
              <a:rPr kumimoji="1" lang="zh-CN" altLang="en-US" sz="3600" b="1" dirty="0">
                <a:solidFill>
                  <a:srgbClr val="0000CC"/>
                </a:solidFill>
                <a:latin typeface="华文仿宋" panose="02010600040101010101" charset="-122"/>
                <a:ea typeface="华文仿宋" panose="02010600040101010101" charset="-122"/>
              </a:rPr>
              <a:t>进行的操作</a:t>
            </a:r>
            <a:r>
              <a:rPr kumimoji="1" lang="zh-CN" altLang="en-US" sz="3600" b="1" dirty="0">
                <a:latin typeface="华文仿宋" panose="02010600040101010101" charset="-122"/>
                <a:ea typeface="华文仿宋" panose="02010600040101010101" charset="-122"/>
              </a:rPr>
              <a:t>不同</a:t>
            </a:r>
            <a:r>
              <a:rPr kumimoji="1" lang="zh-CN" altLang="en-US" sz="3600" dirty="0">
                <a:latin typeface="华文仿宋" panose="02010600040101010101" charset="-122"/>
                <a:ea typeface="华文仿宋" panose="02010600040101010101" charset="-122"/>
              </a:rPr>
              <a:t>。</a:t>
            </a:r>
          </a:p>
        </p:txBody>
      </p:sp>
      <p:sp>
        <p:nvSpPr>
          <p:cNvPr id="54275" name="Text Box 3"/>
          <p:cNvSpPr txBox="1">
            <a:spLocks noChangeArrowheads="1"/>
          </p:cNvSpPr>
          <p:nvPr/>
        </p:nvSpPr>
        <p:spPr bwMode="auto">
          <a:xfrm>
            <a:off x="838200" y="3654425"/>
            <a:ext cx="792480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pPr>
            <a:r>
              <a:rPr kumimoji="1" lang="zh-CN" altLang="en-US" sz="3600" b="1">
                <a:latin typeface="Times New Roman" panose="02020603050405020304" charset="0"/>
                <a:ea typeface="宋体" panose="02010600030101010101" pitchFamily="2" charset="-122"/>
              </a:rPr>
              <a:t>例如：整型 </a:t>
            </a:r>
            <a:r>
              <a:rPr kumimoji="1" lang="zh-CN" altLang="en-US" sz="3600" b="1">
                <a:solidFill>
                  <a:srgbClr val="FF0000"/>
                </a:solidFill>
                <a:latin typeface="Times New Roman" panose="02020603050405020304" charset="0"/>
                <a:ea typeface="宋体" panose="02010600030101010101" pitchFamily="2" charset="-122"/>
              </a:rPr>
              <a:t>(</a:t>
            </a:r>
            <a:r>
              <a:rPr kumimoji="1" lang="en-US" altLang="zh-CN" sz="3600" b="1">
                <a:solidFill>
                  <a:srgbClr val="FF0000"/>
                </a:solidFill>
                <a:latin typeface="Times New Roman" panose="02020603050405020304" charset="0"/>
                <a:ea typeface="宋体" panose="02010600030101010101" pitchFamily="2" charset="-122"/>
              </a:rPr>
              <a:t>int)</a:t>
            </a:r>
          </a:p>
          <a:p>
            <a:pPr eaLnBrk="1" hangingPunct="1">
              <a:spcBef>
                <a:spcPct val="50000"/>
              </a:spcBef>
            </a:pPr>
            <a:r>
              <a:rPr kumimoji="1" lang="zh-CN" altLang="en-US" sz="3600" b="1">
                <a:latin typeface="Times New Roman" panose="02020603050405020304" charset="0"/>
                <a:ea typeface="宋体" panose="02010600030101010101" pitchFamily="2" charset="-122"/>
              </a:rPr>
              <a:t>值的范围是：-32768 </a:t>
            </a:r>
            <a:r>
              <a:rPr kumimoji="1" lang="zh-CN" altLang="en-US" sz="3600" b="1">
                <a:latin typeface="Times New Roman" panose="02020603050405020304" charset="0"/>
                <a:ea typeface="宋体" panose="02010600030101010101" pitchFamily="2" charset="-122"/>
                <a:cs typeface="Times New Roman" panose="02020603050405020304" charset="0"/>
              </a:rPr>
              <a:t>~ </a:t>
            </a:r>
            <a:r>
              <a:rPr kumimoji="1" lang="zh-CN" altLang="en-US" sz="3600" b="1">
                <a:latin typeface="Times New Roman" panose="02020603050405020304" charset="0"/>
                <a:ea typeface="宋体" panose="02010600030101010101" pitchFamily="2" charset="-122"/>
              </a:rPr>
              <a:t>32767（16位）</a:t>
            </a:r>
          </a:p>
          <a:p>
            <a:pPr eaLnBrk="1" hangingPunct="1">
              <a:spcBef>
                <a:spcPct val="50000"/>
              </a:spcBef>
            </a:pPr>
            <a:r>
              <a:rPr kumimoji="1" lang="zh-CN" altLang="en-US" sz="3600" b="1">
                <a:latin typeface="Times New Roman" panose="02020603050405020304" charset="0"/>
                <a:ea typeface="宋体" panose="02010600030101010101" pitchFamily="2" charset="-122"/>
              </a:rPr>
              <a:t>操作是：+，-，*，/，%</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ChangeArrowheads="1"/>
          </p:cNvSpPr>
          <p:nvPr/>
        </p:nvSpPr>
        <p:spPr bwMode="auto">
          <a:xfrm>
            <a:off x="228600" y="838200"/>
            <a:ext cx="8458200" cy="609600"/>
          </a:xfrm>
          <a:prstGeom prst="rect">
            <a:avLst/>
          </a:prstGeom>
          <a:noFill/>
          <a:ln w="9525">
            <a:noFill/>
            <a:miter lim="800000"/>
          </a:ln>
          <a:effectLst/>
        </p:spPr>
        <p:txBody>
          <a:bodyPr lIns="113731" tIns="56866" rIns="113731" bIns="56866" anchor="ctr"/>
          <a:lstStyle/>
          <a:p>
            <a:pPr defTabSz="916305" eaLnBrk="1" fontAlgn="auto" hangingPunct="1">
              <a:spcBef>
                <a:spcPts val="0"/>
              </a:spcBef>
              <a:spcAft>
                <a:spcPts val="0"/>
              </a:spcAft>
              <a:defRPr/>
            </a:pPr>
            <a:r>
              <a:rPr lang="zh-CN" altLang="en-US" sz="3300" b="1" dirty="0">
                <a:solidFill>
                  <a:srgbClr val="FF0000"/>
                </a:solidFill>
                <a:effectLst>
                  <a:outerShdw blurRad="38100" dist="38100" dir="2700000" algn="tl">
                    <a:srgbClr val="C0C0C0"/>
                  </a:outerShdw>
                </a:effectLst>
                <a:latin typeface="+mn-ea"/>
              </a:rPr>
              <a:t>抽象数据类型</a:t>
            </a:r>
            <a:r>
              <a:rPr lang="zh-CN" altLang="en-US" sz="4000" b="1" dirty="0">
                <a:solidFill>
                  <a:srgbClr val="CC0000"/>
                </a:solidFill>
                <a:effectLst>
                  <a:outerShdw blurRad="38100" dist="38100" dir="2700000" algn="tl">
                    <a:srgbClr val="C0C0C0"/>
                  </a:outerShdw>
                </a:effectLst>
                <a:latin typeface="+mn-ea"/>
              </a:rPr>
              <a:t> </a:t>
            </a:r>
            <a:r>
              <a:rPr lang="zh-CN" altLang="en-US" sz="3300" b="1" dirty="0">
                <a:solidFill>
                  <a:srgbClr val="0000FF"/>
                </a:solidFill>
                <a:effectLst>
                  <a:outerShdw blurRad="38100" dist="38100" dir="2700000" algn="tl">
                    <a:srgbClr val="C0C0C0"/>
                  </a:outerShdw>
                </a:effectLst>
                <a:latin typeface="+mn-ea"/>
              </a:rPr>
              <a:t>(</a:t>
            </a:r>
            <a:r>
              <a:rPr lang="en-US" altLang="zh-CN" sz="3300" b="1" i="1" dirty="0">
                <a:solidFill>
                  <a:srgbClr val="0000FF"/>
                </a:solidFill>
                <a:effectLst>
                  <a:outerShdw blurRad="38100" dist="38100" dir="2700000" algn="tl">
                    <a:srgbClr val="C0C0C0"/>
                  </a:outerShdw>
                </a:effectLst>
                <a:latin typeface="+mn-ea"/>
              </a:rPr>
              <a:t>ADTs: Abstract  Data Types</a:t>
            </a:r>
            <a:r>
              <a:rPr lang="en-US" altLang="zh-CN" sz="3300" b="1" dirty="0">
                <a:solidFill>
                  <a:srgbClr val="0000FF"/>
                </a:solidFill>
                <a:effectLst>
                  <a:outerShdw blurRad="38100" dist="38100" dir="2700000" algn="tl">
                    <a:srgbClr val="C0C0C0"/>
                  </a:outerShdw>
                </a:effectLst>
                <a:latin typeface="+mn-ea"/>
              </a:rPr>
              <a:t>)</a:t>
            </a:r>
            <a:endParaRPr lang="zh-CN" altLang="en-US" sz="4000" b="1" dirty="0">
              <a:solidFill>
                <a:schemeClr val="tx2"/>
              </a:solidFill>
              <a:effectLst>
                <a:outerShdw blurRad="38100" dist="38100" dir="2700000" algn="tl">
                  <a:srgbClr val="C0C0C0"/>
                </a:outerShdw>
              </a:effectLst>
              <a:latin typeface="+mn-ea"/>
            </a:endParaRPr>
          </a:p>
        </p:txBody>
      </p:sp>
      <p:sp>
        <p:nvSpPr>
          <p:cNvPr id="333827" name="Rectangle 3"/>
          <p:cNvSpPr>
            <a:spLocks noChangeArrowheads="1"/>
          </p:cNvSpPr>
          <p:nvPr/>
        </p:nvSpPr>
        <p:spPr bwMode="auto">
          <a:xfrm>
            <a:off x="533400" y="1676400"/>
            <a:ext cx="8382000" cy="2590800"/>
          </a:xfrm>
          <a:prstGeom prst="rect">
            <a:avLst/>
          </a:prstGeom>
          <a:noFill/>
          <a:ln w="9525">
            <a:noFill/>
            <a:miter lim="800000"/>
          </a:ln>
          <a:effectLst/>
        </p:spPr>
        <p:txBody>
          <a:bodyPr lIns="113731" tIns="56866" rIns="113731" bIns="56866"/>
          <a:lstStyle/>
          <a:p>
            <a:pPr marL="342900" indent="-342900" defTabSz="916305" eaLnBrk="1" fontAlgn="auto" hangingPunct="1">
              <a:lnSpc>
                <a:spcPct val="110000"/>
              </a:lnSpc>
              <a:spcBef>
                <a:spcPct val="20000"/>
              </a:spcBef>
              <a:spcAft>
                <a:spcPts val="0"/>
              </a:spcAft>
              <a:buClr>
                <a:srgbClr val="00CC00"/>
              </a:buClr>
              <a:buSzPct val="100000"/>
              <a:buFontTx/>
              <a:buChar char="–"/>
              <a:defRPr/>
            </a:pPr>
            <a:r>
              <a:rPr lang="zh-CN" altLang="en-US" sz="3200" b="1" dirty="0">
                <a:effectLst>
                  <a:outerShdw blurRad="38100" dist="38100" dir="2700000" algn="tl">
                    <a:srgbClr val="C0C0C0"/>
                  </a:outerShdw>
                </a:effectLst>
                <a:latin typeface="+mn-ea"/>
              </a:rPr>
              <a:t>由用户定义，用以表示应用问题的</a:t>
            </a:r>
            <a:r>
              <a:rPr lang="zh-CN" altLang="en-US" sz="3200" b="1" dirty="0">
                <a:solidFill>
                  <a:srgbClr val="0000CC"/>
                </a:solidFill>
                <a:effectLst>
                  <a:outerShdw blurRad="38100" dist="38100" dir="2700000" algn="tl">
                    <a:srgbClr val="C0C0C0"/>
                  </a:outerShdw>
                </a:effectLst>
                <a:latin typeface="+mn-ea"/>
              </a:rPr>
              <a:t>数据模型</a:t>
            </a:r>
          </a:p>
          <a:p>
            <a:pPr marL="342900" indent="-342900" defTabSz="916305" eaLnBrk="1" fontAlgn="auto" hangingPunct="1">
              <a:lnSpc>
                <a:spcPct val="110000"/>
              </a:lnSpc>
              <a:spcBef>
                <a:spcPct val="20000"/>
              </a:spcBef>
              <a:spcAft>
                <a:spcPts val="0"/>
              </a:spcAft>
              <a:buClr>
                <a:srgbClr val="00CC00"/>
              </a:buClr>
              <a:buSzPct val="100000"/>
              <a:buFontTx/>
              <a:buChar char="–"/>
              <a:defRPr/>
            </a:pPr>
            <a:r>
              <a:rPr lang="zh-CN" altLang="en-US" sz="3200" b="1" dirty="0">
                <a:effectLst>
                  <a:outerShdw blurRad="38100" dist="38100" dir="2700000" algn="tl">
                    <a:srgbClr val="C0C0C0"/>
                  </a:outerShdw>
                </a:effectLst>
                <a:latin typeface="+mn-ea"/>
              </a:rPr>
              <a:t>由</a:t>
            </a:r>
            <a:r>
              <a:rPr lang="zh-CN" altLang="en-US" sz="3200" b="1" dirty="0">
                <a:solidFill>
                  <a:srgbClr val="0000CC"/>
                </a:solidFill>
                <a:effectLst>
                  <a:outerShdw blurRad="38100" dist="38100" dir="2700000" algn="tl">
                    <a:srgbClr val="C0C0C0"/>
                  </a:outerShdw>
                </a:effectLst>
                <a:latin typeface="+mn-ea"/>
              </a:rPr>
              <a:t>基本的数据类型</a:t>
            </a:r>
            <a:r>
              <a:rPr lang="zh-CN" altLang="en-US" sz="3200" b="1" dirty="0">
                <a:effectLst>
                  <a:outerShdw blurRad="38100" dist="38100" dir="2700000" algn="tl">
                    <a:srgbClr val="C0C0C0"/>
                  </a:outerShdw>
                </a:effectLst>
                <a:latin typeface="+mn-ea"/>
              </a:rPr>
              <a:t>组成, 并包括</a:t>
            </a:r>
            <a:r>
              <a:rPr lang="zh-CN" altLang="en-US" sz="3200" b="1" dirty="0">
                <a:solidFill>
                  <a:srgbClr val="0000CC"/>
                </a:solidFill>
                <a:effectLst>
                  <a:outerShdw blurRad="38100" dist="38100" dir="2700000" algn="tl">
                    <a:srgbClr val="C0C0C0"/>
                  </a:outerShdw>
                </a:effectLst>
                <a:latin typeface="+mn-ea"/>
              </a:rPr>
              <a:t>一组相关的服务</a:t>
            </a:r>
            <a:r>
              <a:rPr lang="zh-CN" altLang="en-US" sz="3200" b="1" dirty="0">
                <a:effectLst>
                  <a:outerShdw blurRad="38100" dist="38100" dir="2700000" algn="tl">
                    <a:srgbClr val="C0C0C0"/>
                  </a:outerShdw>
                </a:effectLst>
                <a:latin typeface="+mn-ea"/>
              </a:rPr>
              <a:t>（或称操作）</a:t>
            </a:r>
            <a:endParaRPr lang="zh-CN" altLang="en-US" sz="2800" b="1" dirty="0">
              <a:effectLst>
                <a:outerShdw blurRad="38100" dist="38100" dir="2700000" algn="tl">
                  <a:srgbClr val="C0C0C0"/>
                </a:outerShdw>
              </a:effectLst>
              <a:latin typeface="+mn-ea"/>
            </a:endParaRPr>
          </a:p>
          <a:p>
            <a:pPr marL="342900" indent="-342900" defTabSz="916305" eaLnBrk="1" fontAlgn="auto" hangingPunct="1">
              <a:spcBef>
                <a:spcPct val="20000"/>
              </a:spcBef>
              <a:spcAft>
                <a:spcPts val="0"/>
              </a:spcAft>
              <a:buClr>
                <a:srgbClr val="00CC00"/>
              </a:buClr>
              <a:buSzPct val="100000"/>
              <a:buFontTx/>
              <a:buChar char="–"/>
              <a:defRPr/>
            </a:pPr>
            <a:r>
              <a:rPr lang="zh-CN" altLang="en-US" sz="3200" b="1" dirty="0">
                <a:effectLst>
                  <a:outerShdw blurRad="38100" dist="38100" dir="2700000" algn="tl">
                    <a:srgbClr val="C0C0C0"/>
                  </a:outerShdw>
                </a:effectLst>
                <a:latin typeface="+mn-ea"/>
              </a:rPr>
              <a:t>支持了</a:t>
            </a:r>
            <a:r>
              <a:rPr lang="zh-CN" altLang="en-US" sz="3200" b="1" dirty="0">
                <a:solidFill>
                  <a:srgbClr val="0000CC"/>
                </a:solidFill>
                <a:effectLst>
                  <a:outerShdw blurRad="38100" dist="38100" dir="2700000" algn="tl">
                    <a:srgbClr val="C0C0C0"/>
                  </a:outerShdw>
                </a:effectLst>
                <a:latin typeface="+mn-ea"/>
              </a:rPr>
              <a:t>逻辑设计</a:t>
            </a:r>
            <a:r>
              <a:rPr lang="zh-CN" altLang="en-US" sz="3200" b="1" dirty="0">
                <a:effectLst>
                  <a:outerShdw blurRad="38100" dist="38100" dir="2700000" algn="tl">
                    <a:srgbClr val="C0C0C0"/>
                  </a:outerShdw>
                </a:effectLst>
                <a:latin typeface="+mn-ea"/>
              </a:rPr>
              <a:t>和</a:t>
            </a:r>
            <a:r>
              <a:rPr lang="zh-CN" altLang="en-US" sz="3200" b="1" dirty="0">
                <a:solidFill>
                  <a:srgbClr val="0000CC"/>
                </a:solidFill>
                <a:effectLst>
                  <a:outerShdw blurRad="38100" dist="38100" dir="2700000" algn="tl">
                    <a:srgbClr val="C0C0C0"/>
                  </a:outerShdw>
                </a:effectLst>
                <a:latin typeface="+mn-ea"/>
              </a:rPr>
              <a:t>物理实现</a:t>
            </a:r>
            <a:r>
              <a:rPr lang="zh-CN" altLang="en-US" sz="3200" b="1" dirty="0">
                <a:effectLst>
                  <a:outerShdw blurRad="38100" dist="38100" dir="2700000" algn="tl">
                    <a:srgbClr val="C0C0C0"/>
                  </a:outerShdw>
                </a:effectLst>
                <a:latin typeface="+mn-ea"/>
              </a:rPr>
              <a:t>的分离，支持封装和信息隐蔽</a:t>
            </a:r>
          </a:p>
        </p:txBody>
      </p:sp>
      <p:sp>
        <p:nvSpPr>
          <p:cNvPr id="333828" name="Rectangle 4"/>
          <p:cNvSpPr>
            <a:spLocks noChangeArrowheads="1"/>
          </p:cNvSpPr>
          <p:nvPr/>
        </p:nvSpPr>
        <p:spPr bwMode="auto">
          <a:xfrm>
            <a:off x="428625" y="4608513"/>
            <a:ext cx="8286750" cy="2133600"/>
          </a:xfrm>
          <a:prstGeom prst="rect">
            <a:avLst/>
          </a:prstGeom>
          <a:noFill/>
          <a:ln w="9525">
            <a:noFill/>
            <a:miter lim="800000"/>
          </a:ln>
          <a:effectLst/>
        </p:spPr>
        <p:txBody>
          <a:bodyPr lIns="113731" tIns="56866" rIns="113731" bIns="56866" anchor="ctr"/>
          <a:lstStyle/>
          <a:p>
            <a:pPr defTabSz="916305" eaLnBrk="1" fontAlgn="auto" hangingPunct="1">
              <a:spcBef>
                <a:spcPts val="0"/>
              </a:spcBef>
              <a:spcAft>
                <a:spcPts val="0"/>
              </a:spcAft>
              <a:defRPr/>
            </a:pPr>
            <a:r>
              <a:rPr lang="zh-CN" altLang="en-US" sz="3300" b="1" dirty="0">
                <a:solidFill>
                  <a:schemeClr val="bg1">
                    <a:lumMod val="50000"/>
                  </a:schemeClr>
                </a:solidFill>
                <a:effectLst>
                  <a:outerShdw blurRad="38100" dist="38100" dir="2700000" algn="tl">
                    <a:srgbClr val="C0C0C0"/>
                  </a:outerShdw>
                </a:effectLst>
                <a:latin typeface="+mn-ea"/>
              </a:rPr>
              <a:t>抽象：抽取反映问题本质的东西，不涉及具体实现细节</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Text Box 2"/>
          <p:cNvSpPr txBox="1">
            <a:spLocks noChangeArrowheads="1"/>
          </p:cNvSpPr>
          <p:nvPr/>
        </p:nvSpPr>
        <p:spPr bwMode="auto">
          <a:xfrm>
            <a:off x="500063" y="801688"/>
            <a:ext cx="7239000" cy="705457"/>
          </a:xfrm>
          <a:prstGeom prst="rect">
            <a:avLst/>
          </a:prstGeom>
          <a:noFill/>
          <a:ln w="12700">
            <a:noFill/>
            <a:miter lim="800000"/>
          </a:ln>
          <a:effectLst/>
        </p:spPr>
        <p:txBody>
          <a:bodyPr lIns="90623" tIns="44517" rIns="90623" bIns="44517">
            <a:spAutoFit/>
          </a:bodyPr>
          <a:lstStyle/>
          <a:p>
            <a:pPr eaLnBrk="1" fontAlgn="auto" hangingPunct="1">
              <a:spcBef>
                <a:spcPct val="50000"/>
              </a:spcBef>
              <a:spcAft>
                <a:spcPts val="0"/>
              </a:spcAft>
              <a:buClr>
                <a:schemeClr val="tx1"/>
              </a:buClr>
              <a:buSzPct val="100000"/>
              <a:defRPr/>
            </a:pPr>
            <a:r>
              <a:rPr lang="zh-CN" altLang="en-US" sz="4000" b="1" dirty="0">
                <a:effectLst>
                  <a:outerShdw blurRad="38100" dist="38100" dir="2700000" algn="tl">
                    <a:srgbClr val="C0C0C0"/>
                  </a:outerShdw>
                </a:effectLst>
                <a:highlight>
                  <a:srgbClr val="FFFFCC"/>
                </a:highlight>
                <a:latin typeface="华文仿宋" panose="02010600040101010101" charset="-122"/>
                <a:ea typeface="华文仿宋" panose="02010600040101010101" charset="-122"/>
              </a:rPr>
              <a:t>抽象数据类型的两种视图：</a:t>
            </a:r>
          </a:p>
        </p:txBody>
      </p:sp>
      <p:sp>
        <p:nvSpPr>
          <p:cNvPr id="335875" name="Text Box 3"/>
          <p:cNvSpPr txBox="1">
            <a:spLocks noChangeArrowheads="1"/>
          </p:cNvSpPr>
          <p:nvPr/>
        </p:nvSpPr>
        <p:spPr bwMode="auto">
          <a:xfrm>
            <a:off x="428625" y="1919288"/>
            <a:ext cx="8501063" cy="4306887"/>
          </a:xfrm>
          <a:prstGeom prst="rect">
            <a:avLst/>
          </a:prstGeom>
          <a:noFill/>
          <a:ln w="12700">
            <a:noFill/>
            <a:miter lim="800000"/>
          </a:ln>
          <a:effectLst/>
        </p:spPr>
        <p:txBody>
          <a:bodyPr lIns="90623" tIns="44517" rIns="90623" bIns="44517">
            <a:spAutoFit/>
          </a:bodyPr>
          <a:lstStyle/>
          <a:p>
            <a:pPr eaLnBrk="1" fontAlgn="auto" hangingPunct="1">
              <a:spcBef>
                <a:spcPts val="0"/>
              </a:spcBef>
              <a:spcAft>
                <a:spcPts val="0"/>
              </a:spcAft>
              <a:buClr>
                <a:schemeClr val="tx1"/>
              </a:buClr>
              <a:buSzPct val="100000"/>
              <a:buFontTx/>
              <a:buChar char="•"/>
              <a:defRPr/>
            </a:pPr>
            <a:r>
              <a:rPr lang="zh-CN" altLang="en-US" sz="3300" b="1" dirty="0">
                <a:solidFill>
                  <a:srgbClr val="CC3300"/>
                </a:solidFill>
                <a:effectLst>
                  <a:outerShdw blurRad="38100" dist="38100" dir="2700000" algn="tl">
                    <a:srgbClr val="C0C0C0"/>
                  </a:outerShdw>
                </a:effectLst>
                <a:latin typeface="华文仿宋" panose="02010600040101010101" charset="-122"/>
                <a:ea typeface="华文仿宋" panose="02010600040101010101" charset="-122"/>
              </a:rPr>
              <a:t> 设计者的角度： </a:t>
            </a:r>
            <a:endParaRPr lang="en-US" altLang="zh-CN" sz="3300" b="1" dirty="0">
              <a:solidFill>
                <a:srgbClr val="CC3300"/>
              </a:solidFill>
              <a:effectLst>
                <a:outerShdw blurRad="38100" dist="38100" dir="2700000" algn="tl">
                  <a:srgbClr val="C0C0C0"/>
                </a:outerShdw>
              </a:effectLst>
              <a:latin typeface="华文仿宋" panose="02010600040101010101" charset="-122"/>
              <a:ea typeface="华文仿宋" panose="02010600040101010101" charset="-122"/>
            </a:endParaRPr>
          </a:p>
          <a:p>
            <a:pPr eaLnBrk="1" fontAlgn="auto" hangingPunct="1">
              <a:spcBef>
                <a:spcPts val="0"/>
              </a:spcBef>
              <a:spcAft>
                <a:spcPts val="1200"/>
              </a:spcAft>
              <a:buClr>
                <a:schemeClr val="tx1"/>
              </a:buClr>
              <a:buSzPct val="100000"/>
              <a:defRPr/>
            </a:pPr>
            <a:r>
              <a:rPr lang="en-US" altLang="zh-CN" sz="3300" b="1" dirty="0">
                <a:solidFill>
                  <a:srgbClr val="CC3300"/>
                </a:solidFill>
                <a:effectLst>
                  <a:outerShdw blurRad="38100" dist="38100" dir="2700000" algn="tl">
                    <a:srgbClr val="C0C0C0"/>
                  </a:outerShdw>
                </a:effectLst>
                <a:latin typeface="华文仿宋" panose="02010600040101010101" charset="-122"/>
                <a:ea typeface="华文仿宋" panose="02010600040101010101" charset="-122"/>
              </a:rPr>
              <a:t>   </a:t>
            </a:r>
            <a:r>
              <a:rPr lang="zh-CN" altLang="en-US" sz="3300" b="1" dirty="0">
                <a:effectLst>
                  <a:outerShdw blurRad="38100" dist="38100" dir="2700000" algn="tl">
                    <a:srgbClr val="C0C0C0"/>
                  </a:outerShdw>
                </a:effectLst>
                <a:latin typeface="华文仿宋" panose="02010600040101010101" charset="-122"/>
                <a:ea typeface="华文仿宋" panose="02010600040101010101" charset="-122"/>
              </a:rPr>
              <a:t>根据问题来定义抽象数据类型所包含的信息，给出其相关功能的实现，并提供公共界面的接口。</a:t>
            </a:r>
          </a:p>
          <a:p>
            <a:pPr eaLnBrk="1" fontAlgn="auto" hangingPunct="1">
              <a:spcBef>
                <a:spcPts val="0"/>
              </a:spcBef>
              <a:spcAft>
                <a:spcPts val="0"/>
              </a:spcAft>
              <a:buClr>
                <a:schemeClr val="tx1"/>
              </a:buClr>
              <a:buSzPct val="100000"/>
              <a:buFontTx/>
              <a:buChar char="•"/>
              <a:defRPr/>
            </a:pPr>
            <a:r>
              <a:rPr lang="zh-CN" altLang="en-US" sz="3300" b="1" dirty="0">
                <a:effectLst>
                  <a:outerShdw blurRad="38100" dist="38100" dir="2700000" algn="tl">
                    <a:srgbClr val="C0C0C0"/>
                  </a:outerShdw>
                </a:effectLst>
                <a:latin typeface="华文仿宋" panose="02010600040101010101" charset="-122"/>
                <a:ea typeface="华文仿宋" panose="02010600040101010101" charset="-122"/>
              </a:rPr>
              <a:t> </a:t>
            </a:r>
            <a:r>
              <a:rPr lang="zh-CN" altLang="en-US" sz="3300" b="1" dirty="0">
                <a:solidFill>
                  <a:srgbClr val="CC3300"/>
                </a:solidFill>
                <a:effectLst>
                  <a:outerShdw blurRad="38100" dist="38100" dir="2700000" algn="tl">
                    <a:srgbClr val="C0C0C0"/>
                  </a:outerShdw>
                </a:effectLst>
                <a:latin typeface="华文仿宋" panose="02010600040101010101" charset="-122"/>
                <a:ea typeface="华文仿宋" panose="02010600040101010101" charset="-122"/>
              </a:rPr>
              <a:t>用户的角度：</a:t>
            </a:r>
            <a:endParaRPr lang="en-US" altLang="zh-CN" sz="3300" b="1" dirty="0">
              <a:solidFill>
                <a:srgbClr val="CC3300"/>
              </a:solidFill>
              <a:effectLst>
                <a:outerShdw blurRad="38100" dist="38100" dir="2700000" algn="tl">
                  <a:srgbClr val="C0C0C0"/>
                </a:outerShdw>
              </a:effectLst>
              <a:latin typeface="华文仿宋" panose="02010600040101010101" charset="-122"/>
              <a:ea typeface="华文仿宋" panose="02010600040101010101" charset="-122"/>
            </a:endParaRPr>
          </a:p>
          <a:p>
            <a:pPr eaLnBrk="1" fontAlgn="auto" hangingPunct="1">
              <a:spcBef>
                <a:spcPts val="0"/>
              </a:spcBef>
              <a:spcAft>
                <a:spcPts val="0"/>
              </a:spcAft>
              <a:buClr>
                <a:schemeClr val="tx1"/>
              </a:buClr>
              <a:buSzPct val="100000"/>
              <a:defRPr/>
            </a:pPr>
            <a:r>
              <a:rPr lang="zh-CN" altLang="en-US" sz="3300" b="1" dirty="0">
                <a:effectLst>
                  <a:outerShdw blurRad="38100" dist="38100" dir="2700000" algn="tl">
                    <a:srgbClr val="C0C0C0"/>
                  </a:outerShdw>
                </a:effectLst>
                <a:latin typeface="华文仿宋" panose="02010600040101010101" charset="-122"/>
                <a:ea typeface="华文仿宋" panose="02010600040101010101" charset="-122"/>
              </a:rPr>
              <a:t>   使用公共界面的接口对抽象数据类型进行操作，不需要考虑其物理实现。对于外部用户来说，抽象数据类型应该是一个黑盒子。</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00113" y="974725"/>
            <a:ext cx="4322017" cy="707886"/>
          </a:xfrm>
          <a:prstGeom prst="rect">
            <a:avLst/>
          </a:prstGeom>
        </p:spPr>
        <p:txBody>
          <a:bodyPr wrap="none">
            <a:spAutoFit/>
          </a:bodyPr>
          <a:lstStyle/>
          <a:p>
            <a:pPr eaLnBrk="1" fontAlgn="auto" hangingPunct="1">
              <a:spcBef>
                <a:spcPts val="0"/>
              </a:spcBef>
              <a:spcAft>
                <a:spcPts val="0"/>
              </a:spcAft>
              <a:defRPr/>
            </a:pPr>
            <a:r>
              <a:rPr lang="zh-CN" altLang="en-US" sz="4000" b="1" dirty="0">
                <a:effectLst>
                  <a:outerShdw blurRad="38100" dist="38100" dir="2700000" algn="tl">
                    <a:srgbClr val="C0C0C0"/>
                  </a:outerShdw>
                </a:effectLst>
                <a:latin typeface="+mn-ea"/>
              </a:rPr>
              <a:t>抽象数据类型</a:t>
            </a:r>
            <a:r>
              <a:rPr lang="en-US" altLang="zh-CN" sz="4000" b="1" dirty="0">
                <a:effectLst>
                  <a:outerShdw blurRad="38100" dist="38100" dir="2700000" algn="tl">
                    <a:srgbClr val="C0C0C0"/>
                  </a:outerShdw>
                </a:effectLst>
                <a:latin typeface="+mn-ea"/>
              </a:rPr>
              <a:t>ADT</a:t>
            </a:r>
            <a:endParaRPr lang="zh-CN" altLang="en-US" sz="4000" b="1" dirty="0">
              <a:effectLst>
                <a:outerShdw blurRad="38100" dist="38100" dir="2700000" algn="tl">
                  <a:srgbClr val="C0C0C0"/>
                </a:outerShdw>
              </a:effectLst>
              <a:latin typeface="+mn-ea"/>
            </a:endParaRPr>
          </a:p>
        </p:txBody>
      </p:sp>
      <p:sp>
        <p:nvSpPr>
          <p:cNvPr id="3" name="矩形 2"/>
          <p:cNvSpPr/>
          <p:nvPr/>
        </p:nvSpPr>
        <p:spPr>
          <a:xfrm>
            <a:off x="1219200" y="2147888"/>
            <a:ext cx="7199313" cy="461962"/>
          </a:xfrm>
          <a:prstGeom prst="rect">
            <a:avLst/>
          </a:prstGeom>
          <a:solidFill>
            <a:schemeClr val="bg2"/>
          </a:solidFill>
          <a:ln w="3175">
            <a:solidFill>
              <a:schemeClr val="bg2">
                <a:lumMod val="75000"/>
              </a:schemeClr>
            </a:solidFill>
          </a:ln>
        </p:spPr>
        <p:txBody>
          <a:bodyPr>
            <a:spAutoFit/>
          </a:bodyPr>
          <a:lstStyle/>
          <a:p>
            <a:pPr eaLnBrk="1" fontAlgn="auto" hangingPunct="1">
              <a:spcBef>
                <a:spcPts val="0"/>
              </a:spcBef>
              <a:spcAft>
                <a:spcPts val="0"/>
              </a:spcAft>
              <a:defRPr/>
            </a:pPr>
            <a:r>
              <a:rPr lang="en-US" altLang="zh-CN" sz="2400" b="1" dirty="0">
                <a:effectLst>
                  <a:outerShdw blurRad="38100" dist="38100" dir="2700000" algn="tl">
                    <a:srgbClr val="C0C0C0"/>
                  </a:outerShdw>
                </a:effectLst>
                <a:latin typeface="+mn-ea"/>
              </a:rPr>
              <a:t>ADT</a:t>
            </a:r>
            <a:r>
              <a:rPr lang="zh-CN" altLang="en-US" sz="2400" b="1" dirty="0">
                <a:effectLst>
                  <a:outerShdw blurRad="38100" dist="38100" dir="2700000" algn="tl">
                    <a:srgbClr val="C0C0C0"/>
                  </a:outerShdw>
                </a:effectLst>
                <a:latin typeface="+mn-ea"/>
              </a:rPr>
              <a:t>是一个</a:t>
            </a:r>
            <a:r>
              <a:rPr lang="zh-CN" altLang="en-US" sz="2400" b="1" dirty="0">
                <a:solidFill>
                  <a:srgbClr val="0000FF"/>
                </a:solidFill>
                <a:effectLst>
                  <a:outerShdw blurRad="38100" dist="38100" dir="2700000" algn="tl">
                    <a:srgbClr val="C0C0C0"/>
                  </a:outerShdw>
                </a:effectLst>
                <a:latin typeface="+mn-ea"/>
              </a:rPr>
              <a:t>数学模型</a:t>
            </a:r>
            <a:r>
              <a:rPr lang="zh-CN" altLang="en-US" sz="2400" b="1" dirty="0">
                <a:effectLst>
                  <a:outerShdw blurRad="38100" dist="38100" dir="2700000" algn="tl">
                    <a:srgbClr val="C0C0C0"/>
                  </a:outerShdw>
                </a:effectLst>
                <a:latin typeface="+mn-ea"/>
              </a:rPr>
              <a:t>和在模型上定义的</a:t>
            </a:r>
            <a:r>
              <a:rPr lang="zh-CN" altLang="en-US" sz="2400" b="1" dirty="0">
                <a:solidFill>
                  <a:srgbClr val="0000FF"/>
                </a:solidFill>
                <a:effectLst>
                  <a:outerShdw blurRad="38100" dist="38100" dir="2700000" algn="tl">
                    <a:srgbClr val="C0C0C0"/>
                  </a:outerShdw>
                </a:effectLst>
                <a:latin typeface="+mn-ea"/>
              </a:rPr>
              <a:t>操作</a:t>
            </a:r>
            <a:r>
              <a:rPr lang="zh-CN" altLang="en-US" sz="2400" b="1" dirty="0">
                <a:effectLst>
                  <a:outerShdw blurRad="38100" dist="38100" dir="2700000" algn="tl">
                    <a:srgbClr val="C0C0C0"/>
                  </a:outerShdw>
                </a:effectLst>
                <a:latin typeface="+mn-ea"/>
              </a:rPr>
              <a:t>的集合 </a:t>
            </a:r>
            <a:endParaRPr lang="zh-CN" altLang="en-US" sz="2400" dirty="0">
              <a:latin typeface="+mn-ea"/>
            </a:endParaRPr>
          </a:p>
        </p:txBody>
      </p:sp>
      <p:sp>
        <p:nvSpPr>
          <p:cNvPr id="4" name="矩形 3"/>
          <p:cNvSpPr/>
          <p:nvPr/>
        </p:nvSpPr>
        <p:spPr>
          <a:xfrm>
            <a:off x="1192213" y="3141663"/>
            <a:ext cx="4803775" cy="3154362"/>
          </a:xfrm>
          <a:prstGeom prst="rect">
            <a:avLst/>
          </a:prstGeom>
        </p:spPr>
        <p:txBody>
          <a:bodyPr wrap="none">
            <a:spAutoFit/>
          </a:bodyPr>
          <a:lstStyle/>
          <a:p>
            <a:pPr eaLnBrk="1" fontAlgn="auto" hangingPunct="1">
              <a:spcBef>
                <a:spcPts val="0"/>
              </a:spcBef>
              <a:spcAft>
                <a:spcPts val="0"/>
              </a:spcAft>
              <a:defRPr/>
            </a:pPr>
            <a:r>
              <a:rPr lang="en-US" altLang="zh-CN" sz="2800" b="1" dirty="0">
                <a:solidFill>
                  <a:srgbClr val="0000FF"/>
                </a:solidFill>
                <a:effectLst>
                  <a:outerShdw blurRad="38100" dist="38100" dir="2700000" algn="tl">
                    <a:srgbClr val="C0C0C0"/>
                  </a:outerShdw>
                </a:effectLst>
                <a:latin typeface="+mn-ea"/>
              </a:rPr>
              <a:t>ADT</a:t>
            </a:r>
            <a:r>
              <a:rPr lang="zh-CN" altLang="en-US" sz="2800" b="1" dirty="0">
                <a:solidFill>
                  <a:srgbClr val="0000FF"/>
                </a:solidFill>
                <a:effectLst>
                  <a:outerShdw blurRad="38100" dist="38100" dir="2700000" algn="tl">
                    <a:srgbClr val="C0C0C0"/>
                  </a:outerShdw>
                </a:effectLst>
                <a:latin typeface="+mn-ea"/>
              </a:rPr>
              <a:t>特点： </a:t>
            </a:r>
            <a:endParaRPr lang="en-US" altLang="zh-CN" sz="2800" b="1" dirty="0">
              <a:solidFill>
                <a:srgbClr val="0000FF"/>
              </a:solidFill>
              <a:effectLst>
                <a:outerShdw blurRad="38100" dist="38100" dir="2700000" algn="tl">
                  <a:srgbClr val="C0C0C0"/>
                </a:outerShdw>
              </a:effectLst>
              <a:latin typeface="+mn-ea"/>
            </a:endParaRPr>
          </a:p>
          <a:p>
            <a:pPr eaLnBrk="1" fontAlgn="auto" hangingPunct="1">
              <a:spcBef>
                <a:spcPts val="0"/>
              </a:spcBef>
              <a:spcAft>
                <a:spcPts val="0"/>
              </a:spcAft>
              <a:defRPr/>
            </a:pPr>
            <a:r>
              <a:rPr lang="en-US" altLang="zh-CN" sz="2400" b="1" dirty="0">
                <a:effectLst>
                  <a:outerShdw blurRad="38100" dist="38100" dir="2700000" algn="tl">
                    <a:srgbClr val="C0C0C0"/>
                  </a:outerShdw>
                </a:effectLst>
                <a:latin typeface="+mn-ea"/>
              </a:rPr>
              <a:t>	</a:t>
            </a:r>
          </a:p>
          <a:p>
            <a:pPr marL="285750" indent="-285750" eaLnBrk="1" fontAlgn="auto" hangingPunct="1">
              <a:lnSpc>
                <a:spcPct val="150000"/>
              </a:lnSpc>
              <a:spcBef>
                <a:spcPts val="600"/>
              </a:spcBef>
              <a:spcAft>
                <a:spcPts val="0"/>
              </a:spcAft>
              <a:buFont typeface="Arial" panose="020B0604020202020204" pitchFamily="34" charset="0"/>
              <a:buChar char="•"/>
              <a:defRPr/>
            </a:pPr>
            <a:r>
              <a:rPr lang="zh-CN" altLang="en-US" sz="2400" b="1" dirty="0">
                <a:effectLst>
                  <a:outerShdw blurRad="38100" dist="38100" dir="2700000" algn="tl">
                    <a:srgbClr val="C0C0C0"/>
                  </a:outerShdw>
                </a:effectLst>
                <a:latin typeface="+mn-ea"/>
              </a:rPr>
              <a:t>降低了软件设计的复杂性</a:t>
            </a:r>
            <a:endParaRPr lang="en-US" altLang="zh-CN" sz="2400" b="1" dirty="0">
              <a:effectLst>
                <a:outerShdw blurRad="38100" dist="38100" dir="2700000" algn="tl">
                  <a:srgbClr val="C0C0C0"/>
                </a:outerShdw>
              </a:effectLst>
              <a:latin typeface="+mn-ea"/>
            </a:endParaRPr>
          </a:p>
          <a:p>
            <a:pPr marL="285750" indent="-285750" eaLnBrk="1" fontAlgn="auto" hangingPunct="1">
              <a:lnSpc>
                <a:spcPct val="150000"/>
              </a:lnSpc>
              <a:spcBef>
                <a:spcPts val="600"/>
              </a:spcBef>
              <a:spcAft>
                <a:spcPts val="0"/>
              </a:spcAft>
              <a:buFont typeface="Arial" panose="020B0604020202020204" pitchFamily="34" charset="0"/>
              <a:buChar char="•"/>
              <a:defRPr/>
            </a:pPr>
            <a:r>
              <a:rPr lang="zh-CN" altLang="en-US" sz="2400" b="1" dirty="0">
                <a:effectLst>
                  <a:outerShdw blurRad="38100" dist="38100" dir="2700000" algn="tl">
                    <a:srgbClr val="C0C0C0"/>
                  </a:outerShdw>
                </a:effectLst>
                <a:latin typeface="+mn-ea"/>
              </a:rPr>
              <a:t>提高了程序的可读性和可维护性</a:t>
            </a:r>
            <a:endParaRPr lang="en-US" altLang="zh-CN" sz="2400" b="1" dirty="0">
              <a:effectLst>
                <a:outerShdw blurRad="38100" dist="38100" dir="2700000" algn="tl">
                  <a:srgbClr val="C0C0C0"/>
                </a:outerShdw>
              </a:effectLst>
              <a:latin typeface="+mn-ea"/>
            </a:endParaRPr>
          </a:p>
          <a:p>
            <a:pPr marL="285750" indent="-285750" eaLnBrk="1" fontAlgn="auto" hangingPunct="1">
              <a:lnSpc>
                <a:spcPct val="150000"/>
              </a:lnSpc>
              <a:spcBef>
                <a:spcPts val="600"/>
              </a:spcBef>
              <a:spcAft>
                <a:spcPts val="0"/>
              </a:spcAft>
              <a:buFont typeface="Arial" panose="020B0604020202020204" pitchFamily="34" charset="0"/>
              <a:buChar char="•"/>
              <a:defRPr/>
            </a:pPr>
            <a:r>
              <a:rPr lang="zh-CN" altLang="en-US" sz="2400" b="1" dirty="0">
                <a:effectLst>
                  <a:outerShdw blurRad="38100" dist="38100" dir="2700000" algn="tl">
                    <a:srgbClr val="C0C0C0"/>
                  </a:outerShdw>
                </a:effectLst>
                <a:latin typeface="+mn-ea"/>
              </a:rPr>
              <a:t>程序的正确性容易保证</a:t>
            </a:r>
            <a:endParaRPr lang="en-US" altLang="zh-CN" sz="2400" b="1" dirty="0">
              <a:effectLst>
                <a:outerShdw blurRad="38100" dist="38100" dir="2700000" algn="tl">
                  <a:srgbClr val="C0C0C0"/>
                </a:outerShdw>
              </a:effectLst>
              <a:latin typeface="+mn-ea"/>
            </a:endParaRPr>
          </a:p>
          <a:p>
            <a:pPr eaLnBrk="1" fontAlgn="auto" hangingPunct="1">
              <a:spcBef>
                <a:spcPts val="0"/>
              </a:spcBef>
              <a:spcAft>
                <a:spcPts val="0"/>
              </a:spcAft>
              <a:defRPr/>
            </a:pPr>
            <a:endParaRPr lang="zh-CN" altLang="en-US" sz="2400" dirty="0">
              <a:latin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ChangeArrowheads="1"/>
          </p:cNvSpPr>
          <p:nvPr/>
        </p:nvSpPr>
        <p:spPr bwMode="auto">
          <a:xfrm>
            <a:off x="251520" y="548680"/>
            <a:ext cx="6400800" cy="609600"/>
          </a:xfrm>
          <a:prstGeom prst="rect">
            <a:avLst/>
          </a:prstGeom>
          <a:noFill/>
          <a:ln w="9525">
            <a:noFill/>
            <a:miter lim="800000"/>
          </a:ln>
          <a:effectLst/>
        </p:spPr>
        <p:txBody>
          <a:bodyPr lIns="113731" tIns="56866" rIns="113731" bIns="56866" anchor="ctr"/>
          <a:lstStyle/>
          <a:p>
            <a:pPr defTabSz="916305" eaLnBrk="1" fontAlgn="auto" hangingPunct="1">
              <a:spcBef>
                <a:spcPts val="0"/>
              </a:spcBef>
              <a:spcAft>
                <a:spcPts val="0"/>
              </a:spcAft>
              <a:defRPr/>
            </a:pPr>
            <a:r>
              <a:rPr lang="zh-CN" altLang="en-US" sz="3300" b="1" u="sng" dirty="0">
                <a:solidFill>
                  <a:srgbClr val="CC0000"/>
                </a:solidFill>
                <a:effectLst>
                  <a:outerShdw blurRad="38100" dist="38100" dir="2700000" algn="tl">
                    <a:srgbClr val="C0C0C0"/>
                  </a:outerShdw>
                </a:effectLst>
                <a:highlight>
                  <a:srgbClr val="FFFFCC"/>
                </a:highlight>
                <a:latin typeface="+mn-ea"/>
              </a:rPr>
              <a:t>自然数的抽象数据类型定义</a:t>
            </a:r>
          </a:p>
        </p:txBody>
      </p:sp>
      <p:sp>
        <p:nvSpPr>
          <p:cNvPr id="336899" name="Rectangle 3"/>
          <p:cNvSpPr>
            <a:spLocks noChangeArrowheads="1"/>
          </p:cNvSpPr>
          <p:nvPr/>
        </p:nvSpPr>
        <p:spPr bwMode="auto">
          <a:xfrm>
            <a:off x="381000" y="1752600"/>
            <a:ext cx="8534400" cy="4800600"/>
          </a:xfrm>
          <a:prstGeom prst="rect">
            <a:avLst/>
          </a:prstGeom>
          <a:noFill/>
          <a:ln w="9525">
            <a:noFill/>
            <a:miter lim="800000"/>
          </a:ln>
          <a:effectLst/>
        </p:spPr>
        <p:txBody>
          <a:bodyPr lIns="113731" tIns="56866" rIns="113731" bIns="56866"/>
          <a:lstStyle/>
          <a:p>
            <a:pPr marL="342900" indent="-342900" defTabSz="916305" eaLnBrk="1" fontAlgn="auto" hangingPunct="1">
              <a:spcBef>
                <a:spcPct val="20000"/>
              </a:spcBef>
              <a:spcAft>
                <a:spcPts val="0"/>
              </a:spcAft>
              <a:buClr>
                <a:schemeClr val="tx1"/>
              </a:buClr>
              <a:buSzPct val="110000"/>
              <a:buFont typeface="Geneva" charset="0"/>
              <a:buNone/>
              <a:defRPr/>
            </a:pPr>
            <a:r>
              <a:rPr lang="en-US" altLang="zh-CN" sz="3200" b="1">
                <a:solidFill>
                  <a:srgbClr val="0000CC"/>
                </a:solidFill>
                <a:effectLst>
                  <a:outerShdw blurRad="38100" dist="38100" dir="2700000" algn="tl">
                    <a:srgbClr val="C0C0C0"/>
                  </a:outerShdw>
                </a:effectLst>
                <a:latin typeface="+mn-ea"/>
              </a:rPr>
              <a:t>ADT</a:t>
            </a:r>
            <a:r>
              <a:rPr lang="en-US" altLang="zh-CN" sz="3200" b="1">
                <a:solidFill>
                  <a:srgbClr val="000000"/>
                </a:solidFill>
                <a:effectLst>
                  <a:outerShdw blurRad="38100" dist="38100" dir="2700000" algn="tl">
                    <a:srgbClr val="C0C0C0"/>
                  </a:outerShdw>
                </a:effectLst>
                <a:latin typeface="+mn-ea"/>
              </a:rPr>
              <a:t> </a:t>
            </a:r>
            <a:r>
              <a:rPr lang="en-US" altLang="zh-CN" sz="3200" b="1" i="1">
                <a:solidFill>
                  <a:srgbClr val="CC0000"/>
                </a:solidFill>
                <a:effectLst>
                  <a:outerShdw blurRad="38100" dist="38100" dir="2700000" algn="tl">
                    <a:srgbClr val="C0C0C0"/>
                  </a:outerShdw>
                </a:effectLst>
                <a:latin typeface="+mn-ea"/>
              </a:rPr>
              <a:t>NaturalNumber</a:t>
            </a:r>
            <a:r>
              <a:rPr lang="en-US" altLang="zh-CN" sz="3200" b="1">
                <a:solidFill>
                  <a:srgbClr val="0000CC"/>
                </a:solidFill>
                <a:effectLst>
                  <a:outerShdw blurRad="38100" dist="38100" dir="2700000" algn="tl">
                    <a:srgbClr val="C0C0C0"/>
                  </a:outerShdw>
                </a:effectLst>
                <a:latin typeface="+mn-ea"/>
              </a:rPr>
              <a:t> is</a:t>
            </a:r>
            <a:endParaRPr lang="en-US" altLang="zh-CN" sz="3200" b="1">
              <a:solidFill>
                <a:srgbClr val="000000"/>
              </a:solidFill>
              <a:effectLst>
                <a:outerShdw blurRad="38100" dist="38100" dir="2700000" algn="tl">
                  <a:srgbClr val="C0C0C0"/>
                </a:outerShdw>
              </a:effectLst>
              <a:latin typeface="+mn-ea"/>
            </a:endParaRPr>
          </a:p>
          <a:p>
            <a:pPr marL="342900" indent="-342900" defTabSz="916305" eaLnBrk="1" fontAlgn="auto" hangingPunct="1">
              <a:spcBef>
                <a:spcPct val="20000"/>
              </a:spcBef>
              <a:spcAft>
                <a:spcPts val="0"/>
              </a:spcAft>
              <a:buClr>
                <a:schemeClr val="tx1"/>
              </a:buClr>
              <a:buSzPct val="110000"/>
              <a:buFont typeface="Geneva" charset="0"/>
              <a:buNone/>
              <a:defRPr/>
            </a:pPr>
            <a:r>
              <a:rPr lang="en-US" altLang="zh-CN" sz="3200" b="1">
                <a:solidFill>
                  <a:srgbClr val="0000CC"/>
                </a:solidFill>
                <a:effectLst>
                  <a:outerShdw blurRad="38100" dist="38100" dir="2700000" algn="tl">
                    <a:srgbClr val="C0C0C0"/>
                  </a:outerShdw>
                </a:effectLst>
                <a:latin typeface="+mn-ea"/>
              </a:rPr>
              <a:t>objects</a:t>
            </a:r>
            <a:r>
              <a:rPr lang="en-US" altLang="zh-CN" sz="3200" b="1">
                <a:solidFill>
                  <a:srgbClr val="000000"/>
                </a:solidFill>
                <a:effectLst>
                  <a:outerShdw blurRad="38100" dist="38100" dir="2700000" algn="tl">
                    <a:srgbClr val="C0C0C0"/>
                  </a:outerShdw>
                </a:effectLst>
                <a:latin typeface="+mn-ea"/>
              </a:rPr>
              <a:t>: </a:t>
            </a:r>
            <a:r>
              <a:rPr lang="zh-CN" altLang="en-US" sz="3200" b="1">
                <a:solidFill>
                  <a:srgbClr val="008080"/>
                </a:solidFill>
                <a:effectLst>
                  <a:outerShdw blurRad="38100" dist="38100" dir="2700000" algn="tl">
                    <a:srgbClr val="C0C0C0"/>
                  </a:outerShdw>
                </a:effectLst>
                <a:latin typeface="+mn-ea"/>
              </a:rPr>
              <a:t>一个整数的有序子集合,它开始于0,</a:t>
            </a:r>
          </a:p>
          <a:p>
            <a:pPr marL="342900" indent="-342900" defTabSz="916305" eaLnBrk="1" fontAlgn="auto" hangingPunct="1">
              <a:spcBef>
                <a:spcPct val="20000"/>
              </a:spcBef>
              <a:spcAft>
                <a:spcPts val="0"/>
              </a:spcAft>
              <a:buClr>
                <a:schemeClr val="tx1"/>
              </a:buClr>
              <a:buSzPct val="110000"/>
              <a:buFont typeface="Geneva" charset="0"/>
              <a:buNone/>
              <a:defRPr/>
            </a:pPr>
            <a:r>
              <a:rPr lang="zh-CN" altLang="en-US" sz="3200" b="1">
                <a:solidFill>
                  <a:srgbClr val="008080"/>
                </a:solidFill>
                <a:effectLst>
                  <a:outerShdw blurRad="38100" dist="38100" dir="2700000" algn="tl">
                    <a:srgbClr val="C0C0C0"/>
                  </a:outerShdw>
                </a:effectLst>
                <a:latin typeface="+mn-ea"/>
              </a:rPr>
              <a:t>    结束于机器能表示的最大整数(</a:t>
            </a:r>
            <a:r>
              <a:rPr lang="en-US" altLang="zh-CN" sz="3200" b="1" i="1">
                <a:solidFill>
                  <a:srgbClr val="CC0000"/>
                </a:solidFill>
                <a:effectLst>
                  <a:outerShdw blurRad="38100" dist="38100" dir="2700000" algn="tl">
                    <a:srgbClr val="C0C0C0"/>
                  </a:outerShdw>
                </a:effectLst>
                <a:latin typeface="+mn-ea"/>
              </a:rPr>
              <a:t>MaxInt</a:t>
            </a:r>
            <a:r>
              <a:rPr lang="en-US" altLang="zh-CN" sz="3200" b="1">
                <a:solidFill>
                  <a:srgbClr val="008080"/>
                </a:solidFill>
                <a:effectLst>
                  <a:outerShdw blurRad="38100" dist="38100" dir="2700000" algn="tl">
                    <a:srgbClr val="C0C0C0"/>
                  </a:outerShdw>
                </a:effectLst>
                <a:latin typeface="+mn-ea"/>
              </a:rPr>
              <a:t>)。</a:t>
            </a:r>
          </a:p>
          <a:p>
            <a:pPr marL="342900" indent="-342900" defTabSz="916305" eaLnBrk="1" fontAlgn="auto" hangingPunct="1">
              <a:spcBef>
                <a:spcPct val="20000"/>
              </a:spcBef>
              <a:spcAft>
                <a:spcPts val="0"/>
              </a:spcAft>
              <a:buClr>
                <a:schemeClr val="tx1"/>
              </a:buClr>
              <a:buSzPct val="110000"/>
              <a:buFont typeface="Geneva" charset="0"/>
              <a:buNone/>
              <a:defRPr/>
            </a:pPr>
            <a:r>
              <a:rPr lang="en-US" altLang="zh-CN" sz="3200" b="1">
                <a:solidFill>
                  <a:srgbClr val="0000CC"/>
                </a:solidFill>
                <a:effectLst>
                  <a:outerShdw blurRad="38100" dist="38100" dir="2700000" algn="tl">
                    <a:srgbClr val="C0C0C0"/>
                  </a:outerShdw>
                </a:effectLst>
                <a:latin typeface="+mn-ea"/>
              </a:rPr>
              <a:t>Function</a:t>
            </a:r>
            <a:r>
              <a:rPr lang="en-US" altLang="zh-CN" sz="3200" b="1">
                <a:solidFill>
                  <a:schemeClr val="bg2"/>
                </a:solidFill>
                <a:effectLst>
                  <a:outerShdw blurRad="38100" dist="38100" dir="2700000" algn="tl">
                    <a:srgbClr val="C0C0C0"/>
                  </a:outerShdw>
                </a:effectLst>
                <a:latin typeface="+mn-ea"/>
              </a:rPr>
              <a:t>:</a:t>
            </a:r>
            <a:r>
              <a:rPr lang="en-US" altLang="zh-CN" sz="3200" b="1">
                <a:solidFill>
                  <a:srgbClr val="000000"/>
                </a:solidFill>
                <a:effectLst>
                  <a:outerShdw blurRad="38100" dist="38100" dir="2700000" algn="tl">
                    <a:srgbClr val="C0C0C0"/>
                  </a:outerShdw>
                </a:effectLst>
                <a:latin typeface="+mn-ea"/>
              </a:rPr>
              <a:t>  </a:t>
            </a:r>
            <a:r>
              <a:rPr lang="zh-CN" altLang="en-US" sz="3200" b="1">
                <a:solidFill>
                  <a:srgbClr val="008080"/>
                </a:solidFill>
                <a:effectLst>
                  <a:outerShdw blurRad="38100" dist="38100" dir="2700000" algn="tl">
                    <a:srgbClr val="C0C0C0"/>
                  </a:outerShdw>
                </a:effectLst>
                <a:latin typeface="+mn-ea"/>
              </a:rPr>
              <a:t>对于所有的 </a:t>
            </a:r>
            <a:r>
              <a:rPr lang="en-US" altLang="zh-CN" sz="3200" b="1" i="1">
                <a:solidFill>
                  <a:srgbClr val="CC0000"/>
                </a:solidFill>
                <a:effectLst>
                  <a:outerShdw blurRad="38100" dist="38100" dir="2700000" algn="tl">
                    <a:srgbClr val="C0C0C0"/>
                  </a:outerShdw>
                </a:effectLst>
                <a:latin typeface="+mn-ea"/>
              </a:rPr>
              <a:t>x</a:t>
            </a:r>
            <a:r>
              <a:rPr lang="en-US" altLang="zh-CN" sz="3200" b="1">
                <a:solidFill>
                  <a:srgbClr val="008080"/>
                </a:solidFill>
                <a:effectLst>
                  <a:outerShdw blurRad="38100" dist="38100" dir="2700000" algn="tl">
                    <a:srgbClr val="C0C0C0"/>
                  </a:outerShdw>
                </a:effectLst>
                <a:latin typeface="+mn-ea"/>
              </a:rPr>
              <a:t>,</a:t>
            </a:r>
            <a:r>
              <a:rPr lang="en-US" altLang="zh-CN" sz="3200" b="1">
                <a:solidFill>
                  <a:srgbClr val="CC0000"/>
                </a:solidFill>
                <a:effectLst>
                  <a:outerShdw blurRad="38100" dist="38100" dir="2700000" algn="tl">
                    <a:srgbClr val="C0C0C0"/>
                  </a:outerShdw>
                </a:effectLst>
                <a:latin typeface="+mn-ea"/>
              </a:rPr>
              <a:t> </a:t>
            </a:r>
            <a:r>
              <a:rPr lang="en-US" altLang="zh-CN" sz="3200" b="1" i="1">
                <a:solidFill>
                  <a:srgbClr val="CC0000"/>
                </a:solidFill>
                <a:effectLst>
                  <a:outerShdw blurRad="38100" dist="38100" dir="2700000" algn="tl">
                    <a:srgbClr val="C0C0C0"/>
                  </a:outerShdw>
                </a:effectLst>
                <a:latin typeface="+mn-ea"/>
              </a:rPr>
              <a:t>y</a:t>
            </a:r>
            <a:r>
              <a:rPr lang="en-US" altLang="zh-CN" sz="3200" b="1">
                <a:solidFill>
                  <a:srgbClr val="008080"/>
                </a:solidFill>
                <a:effectLst>
                  <a:outerShdw blurRad="38100" dist="38100" dir="2700000" algn="tl">
                    <a:srgbClr val="C0C0C0"/>
                  </a:outerShdw>
                </a:effectLst>
                <a:latin typeface="+mn-ea"/>
              </a:rPr>
              <a:t> </a:t>
            </a:r>
            <a:r>
              <a:rPr lang="en-US" altLang="zh-CN" sz="3200" b="1">
                <a:solidFill>
                  <a:srgbClr val="008080"/>
                </a:solidFill>
                <a:effectLst>
                  <a:outerShdw blurRad="38100" dist="38100" dir="2700000" algn="tl">
                    <a:srgbClr val="C0C0C0"/>
                  </a:outerShdw>
                </a:effectLst>
                <a:latin typeface="+mn-ea"/>
                <a:sym typeface="Symbol" panose="05050102010706020507" pitchFamily="18" charset="2"/>
              </a:rPr>
              <a:t> </a:t>
            </a:r>
            <a:r>
              <a:rPr lang="en-US" altLang="zh-CN" sz="3200" b="1" i="1">
                <a:solidFill>
                  <a:srgbClr val="CC0000"/>
                </a:solidFill>
                <a:effectLst>
                  <a:outerShdw blurRad="38100" dist="38100" dir="2700000" algn="tl">
                    <a:srgbClr val="C0C0C0"/>
                  </a:outerShdw>
                </a:effectLst>
                <a:latin typeface="+mn-ea"/>
                <a:sym typeface="Symbol" panose="05050102010706020507" pitchFamily="18" charset="2"/>
              </a:rPr>
              <a:t>NaturalNumber</a:t>
            </a:r>
            <a:r>
              <a:rPr lang="en-US" altLang="zh-CN" sz="3200" b="1">
                <a:solidFill>
                  <a:srgbClr val="008080"/>
                </a:solidFill>
                <a:effectLst>
                  <a:outerShdw blurRad="38100" dist="38100" dir="2700000" algn="tl">
                    <a:srgbClr val="C0C0C0"/>
                  </a:outerShdw>
                </a:effectLst>
                <a:latin typeface="+mn-ea"/>
                <a:sym typeface="Symbol" panose="05050102010706020507" pitchFamily="18" charset="2"/>
              </a:rPr>
              <a:t>;</a:t>
            </a:r>
          </a:p>
          <a:p>
            <a:pPr marL="342900" indent="-342900" defTabSz="916305" eaLnBrk="1" fontAlgn="auto" hangingPunct="1">
              <a:spcBef>
                <a:spcPct val="20000"/>
              </a:spcBef>
              <a:spcAft>
                <a:spcPts val="0"/>
              </a:spcAft>
              <a:buClr>
                <a:schemeClr val="tx1"/>
              </a:buClr>
              <a:buSzPct val="110000"/>
              <a:buFont typeface="Geneva" charset="0"/>
              <a:buNone/>
              <a:defRPr/>
            </a:pPr>
            <a:r>
              <a:rPr lang="en-US" altLang="zh-CN" sz="3200" b="1">
                <a:solidFill>
                  <a:srgbClr val="008080"/>
                </a:solidFill>
                <a:effectLst>
                  <a:outerShdw blurRad="38100" dist="38100" dir="2700000" algn="tl">
                    <a:srgbClr val="C0C0C0"/>
                  </a:outerShdw>
                </a:effectLst>
                <a:latin typeface="+mn-ea"/>
                <a:sym typeface="Symbol" panose="05050102010706020507" pitchFamily="18" charset="2"/>
              </a:rPr>
              <a:t>    </a:t>
            </a:r>
            <a:r>
              <a:rPr lang="en-US" altLang="zh-CN" sz="3200" b="1" i="1">
                <a:solidFill>
                  <a:srgbClr val="CC0000"/>
                </a:solidFill>
                <a:effectLst>
                  <a:outerShdw blurRad="38100" dist="38100" dir="2700000" algn="tl">
                    <a:srgbClr val="C0C0C0"/>
                  </a:outerShdw>
                </a:effectLst>
                <a:latin typeface="+mn-ea"/>
                <a:sym typeface="Symbol" panose="05050102010706020507" pitchFamily="18" charset="2"/>
              </a:rPr>
              <a:t>False</a:t>
            </a:r>
            <a:r>
              <a:rPr lang="en-US" altLang="zh-CN" sz="3200" b="1">
                <a:solidFill>
                  <a:srgbClr val="008080"/>
                </a:solidFill>
                <a:effectLst>
                  <a:outerShdw blurRad="38100" dist="38100" dir="2700000" algn="tl">
                    <a:srgbClr val="C0C0C0"/>
                  </a:outerShdw>
                </a:effectLst>
                <a:latin typeface="+mn-ea"/>
                <a:sym typeface="Symbol" panose="05050102010706020507" pitchFamily="18" charset="2"/>
              </a:rPr>
              <a:t>, </a:t>
            </a:r>
            <a:r>
              <a:rPr lang="en-US" altLang="zh-CN" sz="3200" b="1" i="1">
                <a:solidFill>
                  <a:srgbClr val="CC0000"/>
                </a:solidFill>
                <a:effectLst>
                  <a:outerShdw blurRad="38100" dist="38100" dir="2700000" algn="tl">
                    <a:srgbClr val="C0C0C0"/>
                  </a:outerShdw>
                </a:effectLst>
                <a:latin typeface="+mn-ea"/>
                <a:sym typeface="Symbol" panose="05050102010706020507" pitchFamily="18" charset="2"/>
              </a:rPr>
              <a:t>True</a:t>
            </a:r>
            <a:r>
              <a:rPr lang="en-US" altLang="zh-CN" sz="3200" b="1">
                <a:solidFill>
                  <a:srgbClr val="008080"/>
                </a:solidFill>
                <a:effectLst>
                  <a:outerShdw blurRad="38100" dist="38100" dir="2700000" algn="tl">
                    <a:srgbClr val="C0C0C0"/>
                  </a:outerShdw>
                </a:effectLst>
                <a:latin typeface="+mn-ea"/>
                <a:sym typeface="Symbol" panose="05050102010706020507" pitchFamily="18" charset="2"/>
              </a:rPr>
              <a:t>  </a:t>
            </a:r>
            <a:r>
              <a:rPr lang="en-US" altLang="zh-CN" sz="3200" b="1" i="1">
                <a:solidFill>
                  <a:srgbClr val="CC0000"/>
                </a:solidFill>
                <a:effectLst>
                  <a:outerShdw blurRad="38100" dist="38100" dir="2700000" algn="tl">
                    <a:srgbClr val="C0C0C0"/>
                  </a:outerShdw>
                </a:effectLst>
                <a:latin typeface="+mn-ea"/>
                <a:sym typeface="Symbol" panose="05050102010706020507" pitchFamily="18" charset="2"/>
              </a:rPr>
              <a:t>Boolean</a:t>
            </a:r>
            <a:r>
              <a:rPr lang="en-US" altLang="zh-CN" sz="3200" b="1">
                <a:solidFill>
                  <a:srgbClr val="008080"/>
                </a:solidFill>
                <a:effectLst>
                  <a:outerShdw blurRad="38100" dist="38100" dir="2700000" algn="tl">
                    <a:srgbClr val="C0C0C0"/>
                  </a:outerShdw>
                </a:effectLst>
                <a:latin typeface="+mn-ea"/>
                <a:sym typeface="Symbol" panose="05050102010706020507" pitchFamily="18" charset="2"/>
              </a:rPr>
              <a:t>, </a:t>
            </a:r>
            <a:r>
              <a:rPr lang="en-US" altLang="zh-CN" sz="3200" b="1">
                <a:solidFill>
                  <a:srgbClr val="CC0000"/>
                </a:solidFill>
                <a:effectLst>
                  <a:outerShdw blurRad="38100" dist="38100" dir="2700000" algn="tl">
                    <a:srgbClr val="C0C0C0"/>
                  </a:outerShdw>
                </a:effectLst>
                <a:latin typeface="+mn-ea"/>
                <a:sym typeface="Symbol" panose="05050102010706020507" pitchFamily="18" charset="2"/>
              </a:rPr>
              <a:t>+</a:t>
            </a:r>
            <a:r>
              <a:rPr lang="en-US" altLang="zh-CN" sz="3200" b="1">
                <a:solidFill>
                  <a:srgbClr val="008080"/>
                </a:solidFill>
                <a:effectLst>
                  <a:outerShdw blurRad="38100" dist="38100" dir="2700000" algn="tl">
                    <a:srgbClr val="C0C0C0"/>
                  </a:outerShdw>
                </a:effectLst>
                <a:latin typeface="+mn-ea"/>
                <a:sym typeface="Symbol" panose="05050102010706020507" pitchFamily="18" charset="2"/>
              </a:rPr>
              <a:t>、</a:t>
            </a:r>
            <a:r>
              <a:rPr lang="en-US" altLang="zh-CN" sz="3200" b="1">
                <a:solidFill>
                  <a:srgbClr val="CC0000"/>
                </a:solidFill>
                <a:effectLst>
                  <a:outerShdw blurRad="38100" dist="38100" dir="2700000" algn="tl">
                    <a:srgbClr val="C0C0C0"/>
                  </a:outerShdw>
                </a:effectLst>
                <a:latin typeface="+mn-ea"/>
                <a:sym typeface="Symbol" panose="05050102010706020507" pitchFamily="18" charset="2"/>
              </a:rPr>
              <a:t>-</a:t>
            </a:r>
            <a:r>
              <a:rPr lang="en-US" altLang="zh-CN" sz="3200" b="1">
                <a:solidFill>
                  <a:srgbClr val="008080"/>
                </a:solidFill>
                <a:effectLst>
                  <a:outerShdw blurRad="38100" dist="38100" dir="2700000" algn="tl">
                    <a:srgbClr val="C0C0C0"/>
                  </a:outerShdw>
                </a:effectLst>
                <a:latin typeface="+mn-ea"/>
                <a:sym typeface="Symbol" panose="05050102010706020507" pitchFamily="18" charset="2"/>
              </a:rPr>
              <a:t>、</a:t>
            </a:r>
            <a:r>
              <a:rPr lang="en-US" altLang="zh-CN" sz="3200" b="1">
                <a:solidFill>
                  <a:srgbClr val="CC0000"/>
                </a:solidFill>
                <a:effectLst>
                  <a:outerShdw blurRad="38100" dist="38100" dir="2700000" algn="tl">
                    <a:srgbClr val="C0C0C0"/>
                  </a:outerShdw>
                </a:effectLst>
                <a:latin typeface="+mn-ea"/>
                <a:sym typeface="Symbol" panose="05050102010706020507" pitchFamily="18" charset="2"/>
              </a:rPr>
              <a:t>&lt;</a:t>
            </a:r>
            <a:r>
              <a:rPr lang="en-US" altLang="zh-CN" sz="3200" b="1">
                <a:solidFill>
                  <a:srgbClr val="008080"/>
                </a:solidFill>
                <a:effectLst>
                  <a:outerShdw blurRad="38100" dist="38100" dir="2700000" algn="tl">
                    <a:srgbClr val="C0C0C0"/>
                  </a:outerShdw>
                </a:effectLst>
                <a:latin typeface="+mn-ea"/>
                <a:sym typeface="Symbol" panose="05050102010706020507" pitchFamily="18" charset="2"/>
              </a:rPr>
              <a:t>、</a:t>
            </a:r>
            <a:r>
              <a:rPr lang="en-US" altLang="zh-CN" sz="3200" b="1">
                <a:solidFill>
                  <a:srgbClr val="CC0000"/>
                </a:solidFill>
                <a:effectLst>
                  <a:outerShdw blurRad="38100" dist="38100" dir="2700000" algn="tl">
                    <a:srgbClr val="C0C0C0"/>
                  </a:outerShdw>
                </a:effectLst>
                <a:latin typeface="+mn-ea"/>
                <a:sym typeface="Symbol" panose="05050102010706020507" pitchFamily="18" charset="2"/>
              </a:rPr>
              <a:t>==</a:t>
            </a:r>
            <a:r>
              <a:rPr lang="en-US" altLang="zh-CN" sz="3200" b="1">
                <a:solidFill>
                  <a:srgbClr val="008080"/>
                </a:solidFill>
                <a:effectLst>
                  <a:outerShdw blurRad="38100" dist="38100" dir="2700000" algn="tl">
                    <a:srgbClr val="C0C0C0"/>
                  </a:outerShdw>
                </a:effectLst>
                <a:latin typeface="+mn-ea"/>
                <a:sym typeface="Symbol" panose="05050102010706020507" pitchFamily="18" charset="2"/>
              </a:rPr>
              <a:t>、</a:t>
            </a:r>
            <a:r>
              <a:rPr lang="en-US" altLang="zh-CN" sz="3200" b="1">
                <a:solidFill>
                  <a:srgbClr val="CC0000"/>
                </a:solidFill>
                <a:effectLst>
                  <a:outerShdw blurRad="38100" dist="38100" dir="2700000" algn="tl">
                    <a:srgbClr val="C0C0C0"/>
                  </a:outerShdw>
                </a:effectLst>
                <a:latin typeface="+mn-ea"/>
                <a:sym typeface="Symbol" panose="05050102010706020507" pitchFamily="18" charset="2"/>
              </a:rPr>
              <a:t>=</a:t>
            </a:r>
            <a:r>
              <a:rPr lang="zh-CN" altLang="zh-CN" sz="3200" b="1">
                <a:solidFill>
                  <a:srgbClr val="008080"/>
                </a:solidFill>
                <a:effectLst>
                  <a:outerShdw blurRad="38100" dist="38100" dir="2700000" algn="tl">
                    <a:srgbClr val="C0C0C0"/>
                  </a:outerShdw>
                </a:effectLst>
                <a:latin typeface="+mn-ea"/>
                <a:sym typeface="Symbol" panose="05050102010706020507" pitchFamily="18" charset="2"/>
              </a:rPr>
              <a:t>等都是可用的服务。</a:t>
            </a:r>
          </a:p>
          <a:p>
            <a:pPr marL="342900" indent="-342900" defTabSz="916305" eaLnBrk="1" fontAlgn="auto" hangingPunct="1">
              <a:spcBef>
                <a:spcPct val="20000"/>
              </a:spcBef>
              <a:spcAft>
                <a:spcPts val="0"/>
              </a:spcAft>
              <a:buClr>
                <a:schemeClr val="tx1"/>
              </a:buClr>
              <a:buSzPct val="110000"/>
              <a:buFont typeface="Geneva" charset="0"/>
              <a:buNone/>
              <a:defRPr/>
            </a:pPr>
            <a:r>
              <a:rPr lang="zh-CN" altLang="zh-CN" sz="1200" b="1">
                <a:solidFill>
                  <a:srgbClr val="008080"/>
                </a:solidFill>
                <a:effectLst>
                  <a:outerShdw blurRad="38100" dist="38100" dir="2700000" algn="tl">
                    <a:srgbClr val="C0C0C0"/>
                  </a:outerShdw>
                </a:effectLst>
                <a:latin typeface="+mn-ea"/>
                <a:sym typeface="Symbol" panose="05050102010706020507" pitchFamily="18" charset="2"/>
              </a:rPr>
              <a:t>  </a:t>
            </a:r>
          </a:p>
          <a:p>
            <a:pPr marL="342900" indent="-342900" defTabSz="916305" eaLnBrk="1" fontAlgn="auto" hangingPunct="1">
              <a:spcBef>
                <a:spcPct val="20000"/>
              </a:spcBef>
              <a:spcAft>
                <a:spcPts val="0"/>
              </a:spcAft>
              <a:buClr>
                <a:schemeClr val="tx1"/>
              </a:buClr>
              <a:buSzPct val="110000"/>
              <a:buFont typeface="Geneva" charset="0"/>
              <a:buNone/>
              <a:defRPr/>
            </a:pPr>
            <a:r>
              <a:rPr lang="zh-CN" altLang="zh-CN" sz="3200" b="1">
                <a:solidFill>
                  <a:srgbClr val="008080"/>
                </a:solidFill>
                <a:effectLst>
                  <a:outerShdw blurRad="38100" dist="38100" dir="2700000" algn="tl">
                    <a:srgbClr val="C0C0C0"/>
                  </a:outerShdw>
                </a:effectLst>
                <a:latin typeface="+mn-ea"/>
                <a:sym typeface="Symbol" panose="05050102010706020507" pitchFamily="18" charset="2"/>
              </a:rPr>
              <a:t>  </a:t>
            </a:r>
            <a:r>
              <a:rPr lang="zh-CN" altLang="en-US" sz="3200" b="1">
                <a:solidFill>
                  <a:srgbClr val="008080"/>
                </a:solidFill>
                <a:effectLst>
                  <a:outerShdw blurRad="38100" dist="38100" dir="2700000" algn="tl">
                    <a:srgbClr val="C0C0C0"/>
                  </a:outerShdw>
                </a:effectLst>
                <a:latin typeface="+mn-ea"/>
                <a:sym typeface="Symbol" panose="05050102010706020507" pitchFamily="18" charset="2"/>
              </a:rPr>
              <a:t>		</a:t>
            </a:r>
            <a:r>
              <a:rPr lang="en-US" altLang="zh-CN" sz="3200" b="1" i="1">
                <a:solidFill>
                  <a:srgbClr val="CC0000"/>
                </a:solidFill>
                <a:effectLst>
                  <a:outerShdw blurRad="38100" dist="38100" dir="2700000" algn="tl">
                    <a:srgbClr val="C0C0C0"/>
                  </a:outerShdw>
                </a:effectLst>
                <a:latin typeface="+mn-ea"/>
                <a:sym typeface="Symbol" panose="05050102010706020507" pitchFamily="18" charset="2"/>
              </a:rPr>
              <a:t>Zero</a:t>
            </a:r>
            <a:r>
              <a:rPr lang="en-US" altLang="zh-CN" sz="3200" b="1">
                <a:solidFill>
                  <a:srgbClr val="CC0000"/>
                </a:solidFill>
                <a:effectLst>
                  <a:outerShdw blurRad="38100" dist="38100" dir="2700000" algn="tl">
                    <a:srgbClr val="C0C0C0"/>
                  </a:outerShdw>
                </a:effectLst>
                <a:latin typeface="+mn-ea"/>
                <a:sym typeface="Symbol" panose="05050102010706020507" pitchFamily="18" charset="2"/>
              </a:rPr>
              <a:t>( ) :   		</a:t>
            </a:r>
            <a:r>
              <a:rPr lang="zh-CN" altLang="zh-CN" sz="3200" b="1">
                <a:solidFill>
                  <a:srgbClr val="008080"/>
                </a:solidFill>
                <a:effectLst>
                  <a:outerShdw blurRad="38100" dist="38100" dir="2700000" algn="tl">
                    <a:srgbClr val="C0C0C0"/>
                  </a:outerShdw>
                </a:effectLst>
                <a:latin typeface="+mn-ea"/>
                <a:sym typeface="Symbol" panose="05050102010706020507" pitchFamily="18" charset="2"/>
              </a:rPr>
              <a:t>返回自然数0</a:t>
            </a:r>
            <a:endParaRPr lang="zh-CN" altLang="en-US" sz="3200" b="1">
              <a:solidFill>
                <a:srgbClr val="008080"/>
              </a:solidFill>
              <a:effectLst>
                <a:outerShdw blurRad="38100" dist="38100" dir="2700000" algn="tl">
                  <a:srgbClr val="C0C0C0"/>
                </a:outerShdw>
              </a:effectLst>
              <a:latin typeface="+mn-ea"/>
              <a:sym typeface="Symbol" panose="05050102010706020507" pitchFamily="18" charset="2"/>
            </a:endParaRPr>
          </a:p>
          <a:p>
            <a:pPr marL="342900" indent="-342900" defTabSz="916305" eaLnBrk="1" fontAlgn="auto" hangingPunct="1">
              <a:spcBef>
                <a:spcPct val="20000"/>
              </a:spcBef>
              <a:spcAft>
                <a:spcPts val="0"/>
              </a:spcAft>
              <a:buClr>
                <a:schemeClr val="tx1"/>
              </a:buClr>
              <a:buSzPct val="110000"/>
              <a:buFont typeface="Geneva" charset="0"/>
              <a:buNone/>
              <a:defRPr/>
            </a:pPr>
            <a:r>
              <a:rPr lang="en-US" altLang="zh-CN" sz="3200" b="1" i="1">
                <a:solidFill>
                  <a:srgbClr val="CC0000"/>
                </a:solidFill>
                <a:effectLst>
                  <a:outerShdw blurRad="38100" dist="38100" dir="2700000" algn="tl">
                    <a:srgbClr val="C0C0C0"/>
                  </a:outerShdw>
                </a:effectLst>
                <a:latin typeface="+mn-ea"/>
                <a:sym typeface="Symbol" panose="05050102010706020507" pitchFamily="18" charset="2"/>
              </a:rPr>
              <a:t>			NaturalNumber</a:t>
            </a:r>
            <a:r>
              <a:rPr lang="en-US" altLang="zh-CN" sz="3200" b="1">
                <a:solidFill>
                  <a:srgbClr val="CC0000"/>
                </a:solidFill>
                <a:effectLst>
                  <a:outerShdw blurRad="38100" dist="38100" dir="2700000" algn="tl">
                    <a:srgbClr val="C0C0C0"/>
                  </a:outerShdw>
                </a:effectLst>
                <a:latin typeface="+mn-ea"/>
                <a:sym typeface="Symbol" panose="05050102010706020507" pitchFamily="18" charset="2"/>
              </a:rPr>
              <a:t>                     </a:t>
            </a:r>
            <a:r>
              <a:rPr lang="zh-CN" altLang="zh-CN" sz="3200" b="1">
                <a:solidFill>
                  <a:srgbClr val="008080"/>
                </a:solidFill>
                <a:effectLst>
                  <a:outerShdw blurRad="38100" dist="38100" dir="2700000" algn="tl">
                    <a:srgbClr val="C0C0C0"/>
                  </a:outerShdw>
                </a:effectLst>
                <a:latin typeface="+mn-ea"/>
                <a:sym typeface="Symbol" panose="05050102010706020507" pitchFamily="18" charset="2"/>
              </a:rPr>
              <a:t>          </a:t>
            </a:r>
            <a:endParaRPr lang="en-US" altLang="zh-CN" sz="3200" b="1">
              <a:solidFill>
                <a:srgbClr val="008080"/>
              </a:solidFill>
              <a:effectLst>
                <a:outerShdw blurRad="38100" dist="38100" dir="2700000" algn="tl">
                  <a:srgbClr val="C0C0C0"/>
                </a:outerShdw>
              </a:effectLst>
              <a:latin typeface="+mn-ea"/>
              <a:sym typeface="Symbol" panose="05050102010706020507" pitchFamily="18" charset="2"/>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ChangeArrowheads="1"/>
          </p:cNvSpPr>
          <p:nvPr/>
        </p:nvSpPr>
        <p:spPr bwMode="auto">
          <a:xfrm>
            <a:off x="1295400" y="914400"/>
            <a:ext cx="7620000" cy="4953000"/>
          </a:xfrm>
          <a:prstGeom prst="rect">
            <a:avLst/>
          </a:prstGeom>
          <a:noFill/>
          <a:ln w="9525">
            <a:noFill/>
            <a:miter lim="800000"/>
          </a:ln>
          <a:effectLst/>
        </p:spPr>
        <p:txBody>
          <a:bodyPr lIns="113731" tIns="56866" rIns="113731" bIns="56866"/>
          <a:lstStyle/>
          <a:p>
            <a:pPr marL="342900" indent="-342900" defTabSz="916305" eaLnBrk="1" fontAlgn="auto" hangingPunct="1">
              <a:lnSpc>
                <a:spcPct val="95000"/>
              </a:lnSpc>
              <a:spcBef>
                <a:spcPct val="20000"/>
              </a:spcBef>
              <a:spcAft>
                <a:spcPts val="0"/>
              </a:spcAft>
              <a:buClr>
                <a:schemeClr val="tx1"/>
              </a:buClr>
              <a:buSzPct val="110000"/>
              <a:buFont typeface="Geneva" charset="0"/>
              <a:buNone/>
              <a:defRPr/>
            </a:pPr>
            <a:r>
              <a:rPr lang="en-US" altLang="zh-CN" sz="2800" b="1" i="1" dirty="0" err="1">
                <a:solidFill>
                  <a:srgbClr val="CC0000"/>
                </a:solidFill>
                <a:effectLst>
                  <a:outerShdw blurRad="38100" dist="38100" dir="2700000" algn="tl">
                    <a:srgbClr val="C0C0C0"/>
                  </a:outerShdw>
                </a:effectLst>
                <a:latin typeface="+mn-ea"/>
                <a:sym typeface="Symbol" panose="05050102010706020507" pitchFamily="18" charset="2"/>
              </a:rPr>
              <a:t>IsZero</a:t>
            </a:r>
            <a:r>
              <a:rPr lang="en-US" altLang="zh-CN" sz="2800" b="1" dirty="0">
                <a:solidFill>
                  <a:srgbClr val="CC0000"/>
                </a:solidFill>
                <a:effectLst>
                  <a:outerShdw blurRad="38100" dist="38100" dir="2700000" algn="tl">
                    <a:srgbClr val="C0C0C0"/>
                  </a:outerShdw>
                </a:effectLst>
                <a:latin typeface="+mn-ea"/>
                <a:sym typeface="Symbol" panose="05050102010706020507" pitchFamily="18" charset="2"/>
              </a:rPr>
              <a:t>(</a:t>
            </a:r>
            <a:r>
              <a:rPr lang="en-US" altLang="zh-CN" sz="2800" b="1" i="1" dirty="0">
                <a:solidFill>
                  <a:srgbClr val="CC0000"/>
                </a:solidFill>
                <a:effectLst>
                  <a:outerShdw blurRad="38100" dist="38100" dir="2700000" algn="tl">
                    <a:srgbClr val="C0C0C0"/>
                  </a:outerShdw>
                </a:effectLst>
                <a:latin typeface="+mn-ea"/>
                <a:sym typeface="Symbol" panose="05050102010706020507" pitchFamily="18" charset="2"/>
              </a:rPr>
              <a:t>x</a:t>
            </a:r>
            <a:r>
              <a:rPr lang="en-US" altLang="zh-CN" sz="2800" b="1" dirty="0">
                <a:solidFill>
                  <a:srgbClr val="CC0000"/>
                </a:solidFill>
                <a:effectLst>
                  <a:outerShdw blurRad="38100" dist="38100" dir="2700000" algn="tl">
                    <a:srgbClr val="C0C0C0"/>
                  </a:outerShdw>
                </a:effectLst>
                <a:latin typeface="+mn-ea"/>
                <a:sym typeface="Symbol" panose="05050102010706020507" pitchFamily="18" charset="2"/>
              </a:rPr>
              <a:t>) :                     </a:t>
            </a:r>
            <a:r>
              <a:rPr lang="en-US" altLang="zh-CN" sz="2800" b="1" dirty="0">
                <a:solidFill>
                  <a:srgbClr val="008080"/>
                </a:solidFill>
                <a:effectLst>
                  <a:outerShdw blurRad="38100" dist="38100" dir="2700000" algn="tl">
                    <a:srgbClr val="C0C0C0"/>
                  </a:outerShdw>
                </a:effectLst>
                <a:latin typeface="+mn-ea"/>
                <a:sym typeface="Symbol" panose="05050102010706020507" pitchFamily="18" charset="2"/>
              </a:rPr>
              <a:t>if (</a:t>
            </a:r>
            <a:r>
              <a:rPr lang="en-US" altLang="zh-CN" sz="2800" b="1" i="1" dirty="0">
                <a:solidFill>
                  <a:srgbClr val="008080"/>
                </a:solidFill>
                <a:effectLst>
                  <a:outerShdw blurRad="38100" dist="38100" dir="2700000" algn="tl">
                    <a:srgbClr val="C0C0C0"/>
                  </a:outerShdw>
                </a:effectLst>
                <a:latin typeface="+mn-ea"/>
                <a:sym typeface="Symbol" panose="05050102010706020507" pitchFamily="18" charset="2"/>
              </a:rPr>
              <a:t>x</a:t>
            </a:r>
            <a:r>
              <a:rPr lang="en-US" altLang="zh-CN" sz="2800" b="1" dirty="0">
                <a:solidFill>
                  <a:srgbClr val="008080"/>
                </a:solidFill>
                <a:effectLst>
                  <a:outerShdw blurRad="38100" dist="38100" dir="2700000" algn="tl">
                    <a:srgbClr val="C0C0C0"/>
                  </a:outerShdw>
                </a:effectLst>
                <a:latin typeface="+mn-ea"/>
                <a:sym typeface="Symbol" panose="05050102010706020507" pitchFamily="18" charset="2"/>
              </a:rPr>
              <a:t>==0) </a:t>
            </a:r>
            <a:r>
              <a:rPr lang="zh-CN" altLang="zh-CN" sz="2800" b="1" dirty="0">
                <a:solidFill>
                  <a:srgbClr val="008080"/>
                </a:solidFill>
                <a:effectLst>
                  <a:outerShdw blurRad="38100" dist="38100" dir="2700000" algn="tl">
                    <a:srgbClr val="C0C0C0"/>
                  </a:outerShdw>
                </a:effectLst>
                <a:latin typeface="+mn-ea"/>
                <a:sym typeface="Symbol" panose="05050102010706020507" pitchFamily="18" charset="2"/>
              </a:rPr>
              <a:t>返回</a:t>
            </a:r>
            <a:r>
              <a:rPr lang="en-US" altLang="zh-CN" sz="2800" b="1" i="1" dirty="0">
                <a:solidFill>
                  <a:srgbClr val="008080"/>
                </a:solidFill>
                <a:effectLst>
                  <a:outerShdw blurRad="38100" dist="38100" dir="2700000" algn="tl">
                    <a:srgbClr val="C0C0C0"/>
                  </a:outerShdw>
                </a:effectLst>
                <a:latin typeface="+mn-ea"/>
                <a:sym typeface="Symbol" panose="05050102010706020507" pitchFamily="18" charset="2"/>
              </a:rPr>
              <a:t>True</a:t>
            </a:r>
            <a:r>
              <a:rPr lang="en-US" altLang="zh-CN" sz="2800" b="1" dirty="0">
                <a:solidFill>
                  <a:srgbClr val="008080"/>
                </a:solidFill>
                <a:effectLst>
                  <a:outerShdw blurRad="38100" dist="38100" dir="2700000" algn="tl">
                    <a:srgbClr val="C0C0C0"/>
                  </a:outerShdw>
                </a:effectLst>
                <a:latin typeface="+mn-ea"/>
                <a:sym typeface="Symbol" panose="05050102010706020507" pitchFamily="18" charset="2"/>
              </a:rPr>
              <a:t>          </a:t>
            </a:r>
          </a:p>
          <a:p>
            <a:pPr marL="342900" indent="-342900" defTabSz="916305" eaLnBrk="1" fontAlgn="auto" hangingPunct="1">
              <a:lnSpc>
                <a:spcPct val="95000"/>
              </a:lnSpc>
              <a:spcBef>
                <a:spcPct val="20000"/>
              </a:spcBef>
              <a:spcAft>
                <a:spcPts val="0"/>
              </a:spcAft>
              <a:buClr>
                <a:schemeClr val="tx1"/>
              </a:buClr>
              <a:buSzPct val="110000"/>
              <a:buFont typeface="Geneva" charset="0"/>
              <a:buNone/>
              <a:defRPr/>
            </a:pPr>
            <a:r>
              <a:rPr lang="en-US" altLang="zh-CN" sz="2800" b="1" dirty="0">
                <a:solidFill>
                  <a:srgbClr val="008080"/>
                </a:solidFill>
                <a:effectLst>
                  <a:outerShdw blurRad="38100" dist="38100" dir="2700000" algn="tl">
                    <a:srgbClr val="C0C0C0"/>
                  </a:outerShdw>
                </a:effectLst>
                <a:latin typeface="+mn-ea"/>
                <a:sym typeface="Symbol" panose="05050102010706020507" pitchFamily="18" charset="2"/>
              </a:rPr>
              <a:t>      </a:t>
            </a:r>
            <a:r>
              <a:rPr lang="en-US" altLang="zh-CN" sz="2800" b="1" i="1" dirty="0">
                <a:solidFill>
                  <a:srgbClr val="CC0000"/>
                </a:solidFill>
                <a:effectLst>
                  <a:outerShdw blurRad="38100" dist="38100" dir="2700000" algn="tl">
                    <a:srgbClr val="C0C0C0"/>
                  </a:outerShdw>
                </a:effectLst>
                <a:latin typeface="+mn-ea"/>
                <a:sym typeface="Symbol" panose="05050102010706020507" pitchFamily="18" charset="2"/>
              </a:rPr>
              <a:t>Boolean</a:t>
            </a:r>
            <a:r>
              <a:rPr lang="en-US" altLang="zh-CN" sz="2800" b="1" dirty="0">
                <a:solidFill>
                  <a:srgbClr val="008080"/>
                </a:solidFill>
                <a:effectLst>
                  <a:outerShdw blurRad="38100" dist="38100" dir="2700000" algn="tl">
                    <a:srgbClr val="C0C0C0"/>
                  </a:outerShdw>
                </a:effectLst>
                <a:latin typeface="+mn-ea"/>
                <a:sym typeface="Symbol" panose="05050102010706020507" pitchFamily="18" charset="2"/>
              </a:rPr>
              <a:t>                  else </a:t>
            </a:r>
            <a:r>
              <a:rPr lang="zh-CN" altLang="zh-CN" sz="2800" b="1" dirty="0">
                <a:solidFill>
                  <a:srgbClr val="008080"/>
                </a:solidFill>
                <a:effectLst>
                  <a:outerShdw blurRad="38100" dist="38100" dir="2700000" algn="tl">
                    <a:srgbClr val="C0C0C0"/>
                  </a:outerShdw>
                </a:effectLst>
                <a:latin typeface="+mn-ea"/>
                <a:sym typeface="Symbol" panose="05050102010706020507" pitchFamily="18" charset="2"/>
              </a:rPr>
              <a:t>返回</a:t>
            </a:r>
            <a:r>
              <a:rPr lang="en-US" altLang="zh-CN" sz="2800" b="1" i="1" dirty="0">
                <a:solidFill>
                  <a:srgbClr val="008080"/>
                </a:solidFill>
                <a:effectLst>
                  <a:outerShdw blurRad="38100" dist="38100" dir="2700000" algn="tl">
                    <a:srgbClr val="C0C0C0"/>
                  </a:outerShdw>
                </a:effectLst>
                <a:latin typeface="+mn-ea"/>
                <a:sym typeface="Symbol" panose="05050102010706020507" pitchFamily="18" charset="2"/>
              </a:rPr>
              <a:t>False</a:t>
            </a:r>
            <a:endParaRPr lang="en-US" altLang="zh-CN" sz="3200" b="1" dirty="0">
              <a:effectLst>
                <a:outerShdw blurRad="38100" dist="38100" dir="2700000" algn="tl">
                  <a:srgbClr val="C0C0C0"/>
                </a:outerShdw>
              </a:effectLst>
              <a:latin typeface="+mn-ea"/>
            </a:endParaRPr>
          </a:p>
          <a:p>
            <a:pPr marL="342900" indent="-342900" defTabSz="916305" eaLnBrk="1" fontAlgn="auto" hangingPunct="1">
              <a:lnSpc>
                <a:spcPct val="95000"/>
              </a:lnSpc>
              <a:spcBef>
                <a:spcPct val="20000"/>
              </a:spcBef>
              <a:spcAft>
                <a:spcPts val="0"/>
              </a:spcAft>
              <a:buClr>
                <a:schemeClr val="tx1"/>
              </a:buClr>
              <a:buSzPct val="110000"/>
              <a:buFont typeface="Geneva" charset="0"/>
              <a:buNone/>
              <a:defRPr/>
            </a:pPr>
            <a:r>
              <a:rPr lang="en-US" altLang="zh-CN" sz="2800" b="1" i="1" dirty="0">
                <a:solidFill>
                  <a:srgbClr val="CC0000"/>
                </a:solidFill>
                <a:effectLst>
                  <a:outerShdw blurRad="38100" dist="38100" dir="2700000" algn="tl">
                    <a:srgbClr val="C0C0C0"/>
                  </a:outerShdw>
                </a:effectLst>
                <a:latin typeface="+mn-ea"/>
              </a:rPr>
              <a:t>Add </a:t>
            </a:r>
            <a:r>
              <a:rPr lang="en-US" altLang="zh-CN" sz="2800" b="1" dirty="0">
                <a:solidFill>
                  <a:srgbClr val="CC0000"/>
                </a:solidFill>
                <a:effectLst>
                  <a:outerShdw blurRad="38100" dist="38100" dir="2700000" algn="tl">
                    <a:srgbClr val="C0C0C0"/>
                  </a:outerShdw>
                </a:effectLst>
                <a:latin typeface="+mn-ea"/>
              </a:rPr>
              <a:t>(</a:t>
            </a:r>
            <a:r>
              <a:rPr lang="en-US" altLang="zh-CN" sz="2800" b="1" i="1" dirty="0">
                <a:solidFill>
                  <a:srgbClr val="CC0000"/>
                </a:solidFill>
                <a:effectLst>
                  <a:outerShdw blurRad="38100" dist="38100" dir="2700000" algn="tl">
                    <a:srgbClr val="C0C0C0"/>
                  </a:outerShdw>
                </a:effectLst>
                <a:latin typeface="+mn-ea"/>
              </a:rPr>
              <a:t>x</a:t>
            </a:r>
            <a:r>
              <a:rPr lang="en-US" altLang="zh-CN" sz="2800" b="1" dirty="0">
                <a:solidFill>
                  <a:srgbClr val="CC0000"/>
                </a:solidFill>
                <a:effectLst>
                  <a:outerShdw blurRad="38100" dist="38100" dir="2700000" algn="tl">
                    <a:srgbClr val="C0C0C0"/>
                  </a:outerShdw>
                </a:effectLst>
                <a:latin typeface="+mn-ea"/>
              </a:rPr>
              <a:t>, </a:t>
            </a:r>
            <a:r>
              <a:rPr lang="en-US" altLang="zh-CN" sz="2800" b="1" i="1" dirty="0">
                <a:solidFill>
                  <a:srgbClr val="CC0000"/>
                </a:solidFill>
                <a:effectLst>
                  <a:outerShdw blurRad="38100" dist="38100" dir="2700000" algn="tl">
                    <a:srgbClr val="C0C0C0"/>
                  </a:outerShdw>
                </a:effectLst>
                <a:latin typeface="+mn-ea"/>
              </a:rPr>
              <a:t>y</a:t>
            </a:r>
            <a:r>
              <a:rPr lang="en-US" altLang="zh-CN" sz="2800" b="1" dirty="0">
                <a:solidFill>
                  <a:srgbClr val="CC0000"/>
                </a:solidFill>
                <a:effectLst>
                  <a:outerShdw blurRad="38100" dist="38100" dir="2700000" algn="tl">
                    <a:srgbClr val="C0C0C0"/>
                  </a:outerShdw>
                </a:effectLst>
                <a:latin typeface="+mn-ea"/>
              </a:rPr>
              <a:t>) :                    </a:t>
            </a:r>
            <a:r>
              <a:rPr lang="en-US" altLang="zh-CN" sz="2800" b="1" dirty="0">
                <a:solidFill>
                  <a:srgbClr val="008080"/>
                </a:solidFill>
                <a:effectLst>
                  <a:outerShdw blurRad="38100" dist="38100" dir="2700000" algn="tl">
                    <a:srgbClr val="C0C0C0"/>
                  </a:outerShdw>
                </a:effectLst>
                <a:latin typeface="+mn-ea"/>
              </a:rPr>
              <a:t>if (</a:t>
            </a:r>
            <a:r>
              <a:rPr lang="en-US" altLang="zh-CN" sz="2800" b="1" i="1" dirty="0" err="1">
                <a:solidFill>
                  <a:srgbClr val="008080"/>
                </a:solidFill>
                <a:effectLst>
                  <a:outerShdw blurRad="38100" dist="38100" dir="2700000" algn="tl">
                    <a:srgbClr val="C0C0C0"/>
                  </a:outerShdw>
                </a:effectLst>
                <a:latin typeface="+mn-ea"/>
              </a:rPr>
              <a:t>x</a:t>
            </a:r>
            <a:r>
              <a:rPr lang="en-US" altLang="zh-CN" sz="2800" b="1" dirty="0" err="1">
                <a:solidFill>
                  <a:srgbClr val="008080"/>
                </a:solidFill>
                <a:effectLst>
                  <a:outerShdw blurRad="38100" dist="38100" dir="2700000" algn="tl">
                    <a:srgbClr val="C0C0C0"/>
                  </a:outerShdw>
                </a:effectLst>
                <a:latin typeface="+mn-ea"/>
              </a:rPr>
              <a:t>+</a:t>
            </a:r>
            <a:r>
              <a:rPr lang="en-US" altLang="zh-CN" sz="2800" b="1" i="1" dirty="0" err="1">
                <a:solidFill>
                  <a:srgbClr val="008080"/>
                </a:solidFill>
                <a:effectLst>
                  <a:outerShdw blurRad="38100" dist="38100" dir="2700000" algn="tl">
                    <a:srgbClr val="C0C0C0"/>
                  </a:outerShdw>
                </a:effectLst>
                <a:latin typeface="+mn-ea"/>
              </a:rPr>
              <a:t>y</a:t>
            </a:r>
            <a:r>
              <a:rPr lang="en-US" altLang="zh-CN" sz="2800" b="1" dirty="0">
                <a:solidFill>
                  <a:srgbClr val="008080"/>
                </a:solidFill>
                <a:effectLst>
                  <a:outerShdw blurRad="38100" dist="38100" dir="2700000" algn="tl">
                    <a:srgbClr val="C0C0C0"/>
                  </a:outerShdw>
                </a:effectLst>
                <a:latin typeface="+mn-ea"/>
              </a:rPr>
              <a:t>&lt;=</a:t>
            </a:r>
            <a:r>
              <a:rPr lang="en-US" altLang="zh-CN" sz="2800" b="1" i="1" dirty="0" err="1">
                <a:solidFill>
                  <a:srgbClr val="008080"/>
                </a:solidFill>
                <a:effectLst>
                  <a:outerShdw blurRad="38100" dist="38100" dir="2700000" algn="tl">
                    <a:srgbClr val="C0C0C0"/>
                  </a:outerShdw>
                </a:effectLst>
                <a:latin typeface="+mn-ea"/>
              </a:rPr>
              <a:t>MaxInt</a:t>
            </a:r>
            <a:r>
              <a:rPr lang="en-US" altLang="zh-CN" sz="2800" b="1" dirty="0">
                <a:solidFill>
                  <a:srgbClr val="008080"/>
                </a:solidFill>
                <a:effectLst>
                  <a:outerShdw blurRad="38100" dist="38100" dir="2700000" algn="tl">
                    <a:srgbClr val="C0C0C0"/>
                  </a:outerShdw>
                </a:effectLst>
                <a:latin typeface="+mn-ea"/>
              </a:rPr>
              <a:t>)</a:t>
            </a:r>
            <a:r>
              <a:rPr lang="zh-CN" altLang="zh-CN" sz="2800" b="1" dirty="0">
                <a:solidFill>
                  <a:srgbClr val="008080"/>
                </a:solidFill>
                <a:effectLst>
                  <a:outerShdw blurRad="38100" dist="38100" dir="2700000" algn="tl">
                    <a:srgbClr val="C0C0C0"/>
                  </a:outerShdw>
                </a:effectLst>
                <a:latin typeface="+mn-ea"/>
              </a:rPr>
              <a:t>返回 </a:t>
            </a:r>
            <a:r>
              <a:rPr lang="en-US" altLang="zh-CN" sz="2800" b="1" i="1" dirty="0" err="1">
                <a:solidFill>
                  <a:srgbClr val="008080"/>
                </a:solidFill>
                <a:effectLst>
                  <a:outerShdw blurRad="38100" dist="38100" dir="2700000" algn="tl">
                    <a:srgbClr val="C0C0C0"/>
                  </a:outerShdw>
                </a:effectLst>
                <a:latin typeface="+mn-ea"/>
              </a:rPr>
              <a:t>x</a:t>
            </a:r>
            <a:r>
              <a:rPr lang="en-US" altLang="zh-CN" sz="2800" b="1" dirty="0" err="1">
                <a:solidFill>
                  <a:srgbClr val="008080"/>
                </a:solidFill>
                <a:effectLst>
                  <a:outerShdw blurRad="38100" dist="38100" dir="2700000" algn="tl">
                    <a:srgbClr val="C0C0C0"/>
                  </a:outerShdw>
                </a:effectLst>
                <a:latin typeface="+mn-ea"/>
              </a:rPr>
              <a:t>+</a:t>
            </a:r>
            <a:r>
              <a:rPr lang="en-US" altLang="zh-CN" sz="2800" b="1" i="1" dirty="0" err="1">
                <a:solidFill>
                  <a:srgbClr val="008080"/>
                </a:solidFill>
                <a:effectLst>
                  <a:outerShdw blurRad="38100" dist="38100" dir="2700000" algn="tl">
                    <a:srgbClr val="C0C0C0"/>
                  </a:outerShdw>
                </a:effectLst>
                <a:latin typeface="+mn-ea"/>
              </a:rPr>
              <a:t>y</a:t>
            </a:r>
            <a:endParaRPr lang="en-US" altLang="zh-CN" sz="2800" b="1" dirty="0">
              <a:solidFill>
                <a:srgbClr val="008080"/>
              </a:solidFill>
              <a:effectLst>
                <a:outerShdw blurRad="38100" dist="38100" dir="2700000" algn="tl">
                  <a:srgbClr val="C0C0C0"/>
                </a:outerShdw>
              </a:effectLst>
              <a:latin typeface="+mn-ea"/>
            </a:endParaRPr>
          </a:p>
          <a:p>
            <a:pPr marL="342900" indent="-342900" defTabSz="916305" eaLnBrk="1" fontAlgn="auto" hangingPunct="1">
              <a:lnSpc>
                <a:spcPct val="95000"/>
              </a:lnSpc>
              <a:spcBef>
                <a:spcPct val="20000"/>
              </a:spcBef>
              <a:spcAft>
                <a:spcPts val="0"/>
              </a:spcAft>
              <a:buClr>
                <a:schemeClr val="tx1"/>
              </a:buClr>
              <a:buSzPct val="110000"/>
              <a:buFont typeface="Geneva" charset="0"/>
              <a:buNone/>
              <a:defRPr/>
            </a:pPr>
            <a:r>
              <a:rPr lang="en-US" altLang="zh-CN" sz="2800" b="1" dirty="0">
                <a:solidFill>
                  <a:srgbClr val="008080"/>
                </a:solidFill>
                <a:effectLst>
                  <a:outerShdw blurRad="38100" dist="38100" dir="2700000" algn="tl">
                    <a:srgbClr val="C0C0C0"/>
                  </a:outerShdw>
                </a:effectLst>
                <a:latin typeface="+mn-ea"/>
              </a:rPr>
              <a:t>      </a:t>
            </a:r>
            <a:r>
              <a:rPr lang="en-US" altLang="zh-CN" sz="2800" b="1" i="1" dirty="0" err="1">
                <a:solidFill>
                  <a:srgbClr val="CC0000"/>
                </a:solidFill>
                <a:effectLst>
                  <a:outerShdw blurRad="38100" dist="38100" dir="2700000" algn="tl">
                    <a:srgbClr val="C0C0C0"/>
                  </a:outerShdw>
                </a:effectLst>
                <a:latin typeface="+mn-ea"/>
              </a:rPr>
              <a:t>NaturalNumber</a:t>
            </a:r>
            <a:r>
              <a:rPr lang="en-US" altLang="zh-CN" sz="2800" b="1" i="1" dirty="0">
                <a:solidFill>
                  <a:srgbClr val="008080"/>
                </a:solidFill>
                <a:effectLst>
                  <a:outerShdw blurRad="38100" dist="38100" dir="2700000" algn="tl">
                    <a:srgbClr val="C0C0C0"/>
                  </a:outerShdw>
                </a:effectLst>
                <a:latin typeface="+mn-ea"/>
              </a:rPr>
              <a:t>    </a:t>
            </a:r>
            <a:r>
              <a:rPr lang="en-US" altLang="zh-CN" sz="2800" b="1" dirty="0">
                <a:solidFill>
                  <a:srgbClr val="008080"/>
                </a:solidFill>
                <a:effectLst>
                  <a:outerShdw blurRad="38100" dist="38100" dir="2700000" algn="tl">
                    <a:srgbClr val="C0C0C0"/>
                  </a:outerShdw>
                </a:effectLst>
                <a:latin typeface="+mn-ea"/>
              </a:rPr>
              <a:t>  else </a:t>
            </a:r>
            <a:r>
              <a:rPr lang="zh-CN" altLang="en-US" sz="2800" b="1" dirty="0">
                <a:solidFill>
                  <a:srgbClr val="008080"/>
                </a:solidFill>
                <a:effectLst>
                  <a:outerShdw blurRad="38100" dist="38100" dir="2700000" algn="tl">
                    <a:srgbClr val="C0C0C0"/>
                  </a:outerShdw>
                </a:effectLst>
                <a:latin typeface="+mn-ea"/>
              </a:rPr>
              <a:t>返回</a:t>
            </a:r>
            <a:r>
              <a:rPr lang="en-US" altLang="zh-CN" sz="2800" b="1" i="1" dirty="0" err="1">
                <a:solidFill>
                  <a:srgbClr val="008080"/>
                </a:solidFill>
                <a:effectLst>
                  <a:outerShdw blurRad="38100" dist="38100" dir="2700000" algn="tl">
                    <a:srgbClr val="C0C0C0"/>
                  </a:outerShdw>
                </a:effectLst>
                <a:latin typeface="+mn-ea"/>
              </a:rPr>
              <a:t>MaxInt</a:t>
            </a:r>
            <a:endParaRPr lang="zh-CN" altLang="en-US" sz="2800" b="1" dirty="0">
              <a:solidFill>
                <a:srgbClr val="CC0000"/>
              </a:solidFill>
              <a:effectLst>
                <a:outerShdw blurRad="38100" dist="38100" dir="2700000" algn="tl">
                  <a:srgbClr val="C0C0C0"/>
                </a:outerShdw>
              </a:effectLst>
              <a:latin typeface="+mn-ea"/>
            </a:endParaRPr>
          </a:p>
          <a:p>
            <a:pPr marL="342900" indent="-342900" defTabSz="916305" eaLnBrk="1" fontAlgn="auto" hangingPunct="1">
              <a:lnSpc>
                <a:spcPct val="95000"/>
              </a:lnSpc>
              <a:spcBef>
                <a:spcPct val="20000"/>
              </a:spcBef>
              <a:spcAft>
                <a:spcPts val="0"/>
              </a:spcAft>
              <a:buClr>
                <a:schemeClr val="tx1"/>
              </a:buClr>
              <a:buSzPct val="110000"/>
              <a:buFont typeface="Geneva" charset="0"/>
              <a:buNone/>
              <a:defRPr/>
            </a:pPr>
            <a:r>
              <a:rPr lang="en-US" altLang="zh-CN" sz="2800" b="1" i="1" dirty="0">
                <a:solidFill>
                  <a:srgbClr val="CC0000"/>
                </a:solidFill>
                <a:effectLst>
                  <a:outerShdw blurRad="38100" dist="38100" dir="2700000" algn="tl">
                    <a:srgbClr val="C0C0C0"/>
                  </a:outerShdw>
                </a:effectLst>
                <a:latin typeface="+mn-ea"/>
              </a:rPr>
              <a:t>Subtract </a:t>
            </a:r>
            <a:r>
              <a:rPr lang="en-US" altLang="zh-CN" sz="2800" b="1" dirty="0">
                <a:solidFill>
                  <a:srgbClr val="CC0000"/>
                </a:solidFill>
                <a:effectLst>
                  <a:outerShdw blurRad="38100" dist="38100" dir="2700000" algn="tl">
                    <a:srgbClr val="C0C0C0"/>
                  </a:outerShdw>
                </a:effectLst>
                <a:latin typeface="+mn-ea"/>
              </a:rPr>
              <a:t>(</a:t>
            </a:r>
            <a:r>
              <a:rPr lang="en-US" altLang="zh-CN" sz="2800" b="1" i="1" dirty="0">
                <a:solidFill>
                  <a:srgbClr val="CC0000"/>
                </a:solidFill>
                <a:effectLst>
                  <a:outerShdw blurRad="38100" dist="38100" dir="2700000" algn="tl">
                    <a:srgbClr val="C0C0C0"/>
                  </a:outerShdw>
                </a:effectLst>
                <a:latin typeface="+mn-ea"/>
              </a:rPr>
              <a:t>x</a:t>
            </a:r>
            <a:r>
              <a:rPr lang="en-US" altLang="zh-CN" sz="2800" b="1" dirty="0">
                <a:solidFill>
                  <a:srgbClr val="CC0000"/>
                </a:solidFill>
                <a:effectLst>
                  <a:outerShdw blurRad="38100" dist="38100" dir="2700000" algn="tl">
                    <a:srgbClr val="C0C0C0"/>
                  </a:outerShdw>
                </a:effectLst>
                <a:latin typeface="+mn-ea"/>
              </a:rPr>
              <a:t>, </a:t>
            </a:r>
            <a:r>
              <a:rPr lang="en-US" altLang="zh-CN" sz="2800" b="1" i="1" dirty="0">
                <a:solidFill>
                  <a:srgbClr val="CC0000"/>
                </a:solidFill>
                <a:effectLst>
                  <a:outerShdw blurRad="38100" dist="38100" dir="2700000" algn="tl">
                    <a:srgbClr val="C0C0C0"/>
                  </a:outerShdw>
                </a:effectLst>
                <a:latin typeface="+mn-ea"/>
              </a:rPr>
              <a:t>y</a:t>
            </a:r>
            <a:r>
              <a:rPr lang="en-US" altLang="zh-CN" sz="2800" b="1" dirty="0">
                <a:solidFill>
                  <a:srgbClr val="CC0000"/>
                </a:solidFill>
                <a:effectLst>
                  <a:outerShdw blurRad="38100" dist="38100" dir="2700000" algn="tl">
                    <a:srgbClr val="C0C0C0"/>
                  </a:outerShdw>
                </a:effectLst>
                <a:latin typeface="+mn-ea"/>
              </a:rPr>
              <a:t>) :             </a:t>
            </a:r>
            <a:r>
              <a:rPr lang="en-US" altLang="zh-CN" sz="2800" b="1" dirty="0">
                <a:solidFill>
                  <a:srgbClr val="008080"/>
                </a:solidFill>
                <a:effectLst>
                  <a:outerShdw blurRad="38100" dist="38100" dir="2700000" algn="tl">
                    <a:srgbClr val="C0C0C0"/>
                  </a:outerShdw>
                </a:effectLst>
                <a:latin typeface="+mn-ea"/>
              </a:rPr>
              <a:t>if (</a:t>
            </a:r>
            <a:r>
              <a:rPr lang="en-US" altLang="zh-CN" sz="2800" b="1" i="1" dirty="0">
                <a:solidFill>
                  <a:srgbClr val="008080"/>
                </a:solidFill>
                <a:effectLst>
                  <a:outerShdw blurRad="38100" dist="38100" dir="2700000" algn="tl">
                    <a:srgbClr val="C0C0C0"/>
                  </a:outerShdw>
                </a:effectLst>
                <a:latin typeface="+mn-ea"/>
              </a:rPr>
              <a:t>x &lt; y</a:t>
            </a:r>
            <a:r>
              <a:rPr lang="en-US" altLang="zh-CN" sz="2800" b="1" dirty="0">
                <a:solidFill>
                  <a:srgbClr val="008080"/>
                </a:solidFill>
                <a:effectLst>
                  <a:outerShdw blurRad="38100" dist="38100" dir="2700000" algn="tl">
                    <a:srgbClr val="C0C0C0"/>
                  </a:outerShdw>
                </a:effectLst>
                <a:latin typeface="+mn-ea"/>
              </a:rPr>
              <a:t>) </a:t>
            </a:r>
            <a:r>
              <a:rPr lang="zh-CN" altLang="zh-CN" sz="2800" b="1" dirty="0">
                <a:solidFill>
                  <a:srgbClr val="008080"/>
                </a:solidFill>
                <a:effectLst>
                  <a:outerShdw blurRad="38100" dist="38100" dir="2700000" algn="tl">
                    <a:srgbClr val="C0C0C0"/>
                  </a:outerShdw>
                </a:effectLst>
                <a:latin typeface="+mn-ea"/>
              </a:rPr>
              <a:t>返回 0 </a:t>
            </a:r>
            <a:endParaRPr lang="zh-CN" altLang="zh-CN" sz="2800" b="1" i="1" dirty="0">
              <a:solidFill>
                <a:srgbClr val="008080"/>
              </a:solidFill>
              <a:effectLst>
                <a:outerShdw blurRad="38100" dist="38100" dir="2700000" algn="tl">
                  <a:srgbClr val="C0C0C0"/>
                </a:outerShdw>
              </a:effectLst>
              <a:latin typeface="+mn-ea"/>
            </a:endParaRPr>
          </a:p>
          <a:p>
            <a:pPr marL="342900" indent="-342900" defTabSz="916305" eaLnBrk="1" fontAlgn="auto" hangingPunct="1">
              <a:lnSpc>
                <a:spcPct val="95000"/>
              </a:lnSpc>
              <a:spcBef>
                <a:spcPct val="20000"/>
              </a:spcBef>
              <a:spcAft>
                <a:spcPts val="0"/>
              </a:spcAft>
              <a:buClr>
                <a:schemeClr val="tx1"/>
              </a:buClr>
              <a:buSzPct val="110000"/>
              <a:buFont typeface="Geneva" charset="0"/>
              <a:buNone/>
              <a:defRPr/>
            </a:pPr>
            <a:r>
              <a:rPr lang="zh-CN" altLang="zh-CN" sz="2800" b="1" i="1" dirty="0">
                <a:solidFill>
                  <a:srgbClr val="008080"/>
                </a:solidFill>
                <a:effectLst>
                  <a:outerShdw blurRad="38100" dist="38100" dir="2700000" algn="tl">
                    <a:srgbClr val="C0C0C0"/>
                  </a:outerShdw>
                </a:effectLst>
                <a:latin typeface="+mn-ea"/>
              </a:rPr>
              <a:t>      </a:t>
            </a:r>
            <a:r>
              <a:rPr lang="en-US" altLang="zh-CN" sz="2800" b="1" i="1" dirty="0" err="1">
                <a:solidFill>
                  <a:srgbClr val="CC0000"/>
                </a:solidFill>
                <a:effectLst>
                  <a:outerShdw blurRad="38100" dist="38100" dir="2700000" algn="tl">
                    <a:srgbClr val="C0C0C0"/>
                  </a:outerShdw>
                </a:effectLst>
                <a:latin typeface="+mn-ea"/>
              </a:rPr>
              <a:t>NaturalNumber</a:t>
            </a:r>
            <a:r>
              <a:rPr lang="en-US" altLang="zh-CN" sz="2800" b="1" dirty="0">
                <a:solidFill>
                  <a:srgbClr val="008080"/>
                </a:solidFill>
                <a:effectLst>
                  <a:outerShdw blurRad="38100" dist="38100" dir="2700000" algn="tl">
                    <a:srgbClr val="C0C0C0"/>
                  </a:outerShdw>
                </a:effectLst>
                <a:latin typeface="+mn-ea"/>
              </a:rPr>
              <a:t>      else </a:t>
            </a:r>
            <a:r>
              <a:rPr lang="zh-CN" altLang="en-US" sz="2800" b="1" dirty="0">
                <a:solidFill>
                  <a:srgbClr val="008080"/>
                </a:solidFill>
                <a:effectLst>
                  <a:outerShdw blurRad="38100" dist="38100" dir="2700000" algn="tl">
                    <a:srgbClr val="C0C0C0"/>
                  </a:outerShdw>
                </a:effectLst>
                <a:latin typeface="+mn-ea"/>
              </a:rPr>
              <a:t>返回 </a:t>
            </a:r>
            <a:r>
              <a:rPr lang="en-US" altLang="zh-CN" sz="2800" b="1" i="1" dirty="0">
                <a:solidFill>
                  <a:srgbClr val="008080"/>
                </a:solidFill>
                <a:effectLst>
                  <a:outerShdw blurRad="38100" dist="38100" dir="2700000" algn="tl">
                    <a:srgbClr val="C0C0C0"/>
                  </a:outerShdw>
                </a:effectLst>
                <a:latin typeface="+mn-ea"/>
              </a:rPr>
              <a:t>x - y</a:t>
            </a:r>
            <a:endParaRPr lang="zh-CN" altLang="en-US" sz="2800" b="1" i="1" dirty="0">
              <a:solidFill>
                <a:srgbClr val="CC0000"/>
              </a:solidFill>
              <a:effectLst>
                <a:outerShdw blurRad="38100" dist="38100" dir="2700000" algn="tl">
                  <a:srgbClr val="C0C0C0"/>
                </a:outerShdw>
              </a:effectLst>
              <a:latin typeface="+mn-ea"/>
            </a:endParaRPr>
          </a:p>
          <a:p>
            <a:pPr marL="342900" indent="-342900" defTabSz="916305" eaLnBrk="1" fontAlgn="auto" hangingPunct="1">
              <a:lnSpc>
                <a:spcPct val="95000"/>
              </a:lnSpc>
              <a:spcBef>
                <a:spcPct val="20000"/>
              </a:spcBef>
              <a:spcAft>
                <a:spcPts val="0"/>
              </a:spcAft>
              <a:buClr>
                <a:schemeClr val="tx1"/>
              </a:buClr>
              <a:buSzPct val="110000"/>
              <a:buFont typeface="Geneva" charset="0"/>
              <a:buNone/>
              <a:defRPr/>
            </a:pPr>
            <a:r>
              <a:rPr lang="en-US" altLang="zh-CN" sz="2800" b="1" i="1" dirty="0">
                <a:solidFill>
                  <a:srgbClr val="CC0000"/>
                </a:solidFill>
                <a:effectLst>
                  <a:outerShdw blurRad="38100" dist="38100" dir="2700000" algn="tl">
                    <a:srgbClr val="C0C0C0"/>
                  </a:outerShdw>
                </a:effectLst>
                <a:latin typeface="+mn-ea"/>
              </a:rPr>
              <a:t>Equal </a:t>
            </a:r>
            <a:r>
              <a:rPr lang="en-US" altLang="zh-CN" sz="2800" b="1" dirty="0">
                <a:solidFill>
                  <a:srgbClr val="CC0000"/>
                </a:solidFill>
                <a:effectLst>
                  <a:outerShdw blurRad="38100" dist="38100" dir="2700000" algn="tl">
                    <a:srgbClr val="C0C0C0"/>
                  </a:outerShdw>
                </a:effectLst>
                <a:latin typeface="+mn-ea"/>
              </a:rPr>
              <a:t>(</a:t>
            </a:r>
            <a:r>
              <a:rPr lang="en-US" altLang="zh-CN" sz="2800" b="1" i="1" dirty="0">
                <a:solidFill>
                  <a:srgbClr val="CC0000"/>
                </a:solidFill>
                <a:effectLst>
                  <a:outerShdw blurRad="38100" dist="38100" dir="2700000" algn="tl">
                    <a:srgbClr val="C0C0C0"/>
                  </a:outerShdw>
                </a:effectLst>
                <a:latin typeface="+mn-ea"/>
              </a:rPr>
              <a:t>x</a:t>
            </a:r>
            <a:r>
              <a:rPr lang="en-US" altLang="zh-CN" sz="2800" b="1" dirty="0">
                <a:solidFill>
                  <a:srgbClr val="CC0000"/>
                </a:solidFill>
                <a:effectLst>
                  <a:outerShdw blurRad="38100" dist="38100" dir="2700000" algn="tl">
                    <a:srgbClr val="C0C0C0"/>
                  </a:outerShdw>
                </a:effectLst>
                <a:latin typeface="+mn-ea"/>
              </a:rPr>
              <a:t>, </a:t>
            </a:r>
            <a:r>
              <a:rPr lang="en-US" altLang="zh-CN" sz="2800" b="1" i="1" dirty="0">
                <a:solidFill>
                  <a:srgbClr val="CC0000"/>
                </a:solidFill>
                <a:effectLst>
                  <a:outerShdw blurRad="38100" dist="38100" dir="2700000" algn="tl">
                    <a:srgbClr val="C0C0C0"/>
                  </a:outerShdw>
                </a:effectLst>
                <a:latin typeface="+mn-ea"/>
              </a:rPr>
              <a:t>y</a:t>
            </a:r>
            <a:r>
              <a:rPr lang="en-US" altLang="zh-CN" sz="2800" b="1" dirty="0">
                <a:solidFill>
                  <a:srgbClr val="CC0000"/>
                </a:solidFill>
                <a:effectLst>
                  <a:outerShdw blurRad="38100" dist="38100" dir="2700000" algn="tl">
                    <a:srgbClr val="C0C0C0"/>
                  </a:outerShdw>
                </a:effectLst>
                <a:latin typeface="+mn-ea"/>
              </a:rPr>
              <a:t>) :                 </a:t>
            </a:r>
            <a:r>
              <a:rPr lang="en-US" altLang="zh-CN" sz="2800" b="1" dirty="0">
                <a:solidFill>
                  <a:srgbClr val="008080"/>
                </a:solidFill>
                <a:effectLst>
                  <a:outerShdw blurRad="38100" dist="38100" dir="2700000" algn="tl">
                    <a:srgbClr val="C0C0C0"/>
                  </a:outerShdw>
                </a:effectLst>
                <a:latin typeface="+mn-ea"/>
              </a:rPr>
              <a:t>if (</a:t>
            </a:r>
            <a:r>
              <a:rPr lang="en-US" altLang="zh-CN" sz="2800" b="1" i="1" dirty="0">
                <a:solidFill>
                  <a:srgbClr val="008080"/>
                </a:solidFill>
                <a:effectLst>
                  <a:outerShdw blurRad="38100" dist="38100" dir="2700000" algn="tl">
                    <a:srgbClr val="C0C0C0"/>
                  </a:outerShdw>
                </a:effectLst>
                <a:latin typeface="+mn-ea"/>
              </a:rPr>
              <a:t>x==y</a:t>
            </a:r>
            <a:r>
              <a:rPr lang="en-US" altLang="zh-CN" sz="2800" b="1" dirty="0">
                <a:solidFill>
                  <a:srgbClr val="008080"/>
                </a:solidFill>
                <a:effectLst>
                  <a:outerShdw blurRad="38100" dist="38100" dir="2700000" algn="tl">
                    <a:srgbClr val="C0C0C0"/>
                  </a:outerShdw>
                </a:effectLst>
                <a:latin typeface="+mn-ea"/>
              </a:rPr>
              <a:t>) </a:t>
            </a:r>
            <a:r>
              <a:rPr lang="zh-CN" altLang="zh-CN" sz="2800" b="1" dirty="0">
                <a:solidFill>
                  <a:srgbClr val="008080"/>
                </a:solidFill>
                <a:effectLst>
                  <a:outerShdw blurRad="38100" dist="38100" dir="2700000" algn="tl">
                    <a:srgbClr val="C0C0C0"/>
                  </a:outerShdw>
                </a:effectLst>
                <a:latin typeface="+mn-ea"/>
              </a:rPr>
              <a:t>返回</a:t>
            </a:r>
            <a:r>
              <a:rPr lang="en-US" altLang="zh-CN" sz="2800" b="1" i="1" dirty="0">
                <a:solidFill>
                  <a:srgbClr val="008080"/>
                </a:solidFill>
                <a:effectLst>
                  <a:outerShdw blurRad="38100" dist="38100" dir="2700000" algn="tl">
                    <a:srgbClr val="C0C0C0"/>
                  </a:outerShdw>
                </a:effectLst>
                <a:latin typeface="+mn-ea"/>
              </a:rPr>
              <a:t>True</a:t>
            </a:r>
          </a:p>
          <a:p>
            <a:pPr marL="342900" indent="-342900" defTabSz="916305" eaLnBrk="1" fontAlgn="auto" hangingPunct="1">
              <a:lnSpc>
                <a:spcPct val="95000"/>
              </a:lnSpc>
              <a:spcBef>
                <a:spcPct val="20000"/>
              </a:spcBef>
              <a:spcAft>
                <a:spcPts val="0"/>
              </a:spcAft>
              <a:buClr>
                <a:schemeClr val="tx1"/>
              </a:buClr>
              <a:buSzPct val="110000"/>
              <a:buFont typeface="Geneva" charset="0"/>
              <a:buNone/>
              <a:defRPr/>
            </a:pPr>
            <a:r>
              <a:rPr lang="en-US" altLang="zh-CN" sz="2800" b="1" i="1" dirty="0">
                <a:solidFill>
                  <a:srgbClr val="008080"/>
                </a:solidFill>
                <a:effectLst>
                  <a:outerShdw blurRad="38100" dist="38100" dir="2700000" algn="tl">
                    <a:srgbClr val="C0C0C0"/>
                  </a:outerShdw>
                </a:effectLst>
                <a:latin typeface="+mn-ea"/>
              </a:rPr>
              <a:t>      </a:t>
            </a:r>
            <a:r>
              <a:rPr lang="en-US" altLang="zh-CN" sz="2800" b="1" i="1" dirty="0">
                <a:solidFill>
                  <a:srgbClr val="CC0000"/>
                </a:solidFill>
                <a:effectLst>
                  <a:outerShdw blurRad="38100" dist="38100" dir="2700000" algn="tl">
                    <a:srgbClr val="C0C0C0"/>
                  </a:outerShdw>
                </a:effectLst>
                <a:latin typeface="+mn-ea"/>
              </a:rPr>
              <a:t>Boolean</a:t>
            </a:r>
            <a:r>
              <a:rPr lang="en-US" altLang="zh-CN" sz="2800" b="1" dirty="0">
                <a:solidFill>
                  <a:srgbClr val="008080"/>
                </a:solidFill>
                <a:effectLst>
                  <a:outerShdw blurRad="38100" dist="38100" dir="2700000" algn="tl">
                    <a:srgbClr val="C0C0C0"/>
                  </a:outerShdw>
                </a:effectLst>
                <a:latin typeface="+mn-ea"/>
              </a:rPr>
              <a:t>                   else </a:t>
            </a:r>
            <a:r>
              <a:rPr lang="zh-CN" altLang="zh-CN" sz="2800" b="1" dirty="0">
                <a:solidFill>
                  <a:srgbClr val="008080"/>
                </a:solidFill>
                <a:effectLst>
                  <a:outerShdw blurRad="38100" dist="38100" dir="2700000" algn="tl">
                    <a:srgbClr val="C0C0C0"/>
                  </a:outerShdw>
                </a:effectLst>
                <a:latin typeface="+mn-ea"/>
              </a:rPr>
              <a:t>返回 </a:t>
            </a:r>
            <a:r>
              <a:rPr lang="en-US" altLang="zh-CN" sz="2800" b="1" i="1" dirty="0">
                <a:solidFill>
                  <a:srgbClr val="008080"/>
                </a:solidFill>
                <a:effectLst>
                  <a:outerShdw blurRad="38100" dist="38100" dir="2700000" algn="tl">
                    <a:srgbClr val="C0C0C0"/>
                  </a:outerShdw>
                </a:effectLst>
                <a:latin typeface="+mn-ea"/>
              </a:rPr>
              <a:t>False</a:t>
            </a:r>
            <a:endParaRPr lang="en-US" altLang="zh-CN" sz="2800" b="1" dirty="0">
              <a:solidFill>
                <a:srgbClr val="CC0000"/>
              </a:solidFill>
              <a:effectLst>
                <a:outerShdw blurRad="38100" dist="38100" dir="2700000" algn="tl">
                  <a:srgbClr val="C0C0C0"/>
                </a:outerShdw>
              </a:effectLst>
              <a:latin typeface="+mn-ea"/>
            </a:endParaRPr>
          </a:p>
          <a:p>
            <a:pPr marL="342900" indent="-342900" defTabSz="916305" eaLnBrk="1" fontAlgn="auto" hangingPunct="1">
              <a:lnSpc>
                <a:spcPct val="95000"/>
              </a:lnSpc>
              <a:spcBef>
                <a:spcPct val="20000"/>
              </a:spcBef>
              <a:spcAft>
                <a:spcPts val="0"/>
              </a:spcAft>
              <a:buClr>
                <a:schemeClr val="tx1"/>
              </a:buClr>
              <a:buSzPct val="110000"/>
              <a:buFont typeface="Geneva" charset="0"/>
              <a:buNone/>
              <a:defRPr/>
            </a:pPr>
            <a:r>
              <a:rPr lang="en-US" altLang="zh-CN" sz="2800" b="1" i="1" dirty="0">
                <a:solidFill>
                  <a:srgbClr val="CC0000"/>
                </a:solidFill>
                <a:effectLst>
                  <a:outerShdw blurRad="38100" dist="38100" dir="2700000" algn="tl">
                    <a:srgbClr val="C0C0C0"/>
                  </a:outerShdw>
                </a:effectLst>
                <a:latin typeface="+mn-ea"/>
              </a:rPr>
              <a:t>Successor </a:t>
            </a:r>
            <a:r>
              <a:rPr lang="en-US" altLang="zh-CN" sz="2800" b="1" dirty="0">
                <a:solidFill>
                  <a:srgbClr val="CC0000"/>
                </a:solidFill>
                <a:effectLst>
                  <a:outerShdw blurRad="38100" dist="38100" dir="2700000" algn="tl">
                    <a:srgbClr val="C0C0C0"/>
                  </a:outerShdw>
                </a:effectLst>
                <a:latin typeface="+mn-ea"/>
              </a:rPr>
              <a:t>(</a:t>
            </a:r>
            <a:r>
              <a:rPr lang="en-US" altLang="zh-CN" sz="2800" b="1" i="1" dirty="0">
                <a:solidFill>
                  <a:srgbClr val="CC0000"/>
                </a:solidFill>
                <a:effectLst>
                  <a:outerShdw blurRad="38100" dist="38100" dir="2700000" algn="tl">
                    <a:srgbClr val="C0C0C0"/>
                  </a:outerShdw>
                </a:effectLst>
                <a:latin typeface="+mn-ea"/>
              </a:rPr>
              <a:t>x</a:t>
            </a:r>
            <a:r>
              <a:rPr lang="en-US" altLang="zh-CN" sz="2800" b="1" dirty="0">
                <a:solidFill>
                  <a:srgbClr val="CC0000"/>
                </a:solidFill>
                <a:effectLst>
                  <a:outerShdw blurRad="38100" dist="38100" dir="2700000" algn="tl">
                    <a:srgbClr val="C0C0C0"/>
                  </a:outerShdw>
                </a:effectLst>
                <a:latin typeface="+mn-ea"/>
              </a:rPr>
              <a:t>) :              </a:t>
            </a:r>
            <a:r>
              <a:rPr lang="en-US" altLang="zh-CN" sz="2800" b="1" dirty="0">
                <a:solidFill>
                  <a:srgbClr val="008080"/>
                </a:solidFill>
                <a:effectLst>
                  <a:outerShdw blurRad="38100" dist="38100" dir="2700000" algn="tl">
                    <a:srgbClr val="C0C0C0"/>
                  </a:outerShdw>
                </a:effectLst>
                <a:latin typeface="+mn-ea"/>
              </a:rPr>
              <a:t>if (</a:t>
            </a:r>
            <a:r>
              <a:rPr lang="en-US" altLang="zh-CN" sz="2800" b="1" i="1" dirty="0">
                <a:solidFill>
                  <a:srgbClr val="008080"/>
                </a:solidFill>
                <a:effectLst>
                  <a:outerShdw blurRad="38100" dist="38100" dir="2700000" algn="tl">
                    <a:srgbClr val="C0C0C0"/>
                  </a:outerShdw>
                </a:effectLst>
                <a:latin typeface="+mn-ea"/>
              </a:rPr>
              <a:t>x==</a:t>
            </a:r>
            <a:r>
              <a:rPr lang="en-US" altLang="zh-CN" sz="2800" b="1" i="1" dirty="0" err="1">
                <a:solidFill>
                  <a:srgbClr val="008080"/>
                </a:solidFill>
                <a:effectLst>
                  <a:outerShdw blurRad="38100" dist="38100" dir="2700000" algn="tl">
                    <a:srgbClr val="C0C0C0"/>
                  </a:outerShdw>
                </a:effectLst>
                <a:latin typeface="+mn-ea"/>
              </a:rPr>
              <a:t>MaxInt</a:t>
            </a:r>
            <a:r>
              <a:rPr lang="en-US" altLang="zh-CN" sz="2800" b="1" dirty="0">
                <a:solidFill>
                  <a:srgbClr val="008080"/>
                </a:solidFill>
                <a:effectLst>
                  <a:outerShdw blurRad="38100" dist="38100" dir="2700000" algn="tl">
                    <a:srgbClr val="C0C0C0"/>
                  </a:outerShdw>
                </a:effectLst>
                <a:latin typeface="+mn-ea"/>
              </a:rPr>
              <a:t>) </a:t>
            </a:r>
            <a:r>
              <a:rPr lang="zh-CN" altLang="en-US" sz="2800" b="1" dirty="0">
                <a:solidFill>
                  <a:srgbClr val="008080"/>
                </a:solidFill>
                <a:effectLst>
                  <a:outerShdw blurRad="38100" dist="38100" dir="2700000" algn="tl">
                    <a:srgbClr val="C0C0C0"/>
                  </a:outerShdw>
                </a:effectLst>
                <a:latin typeface="+mn-ea"/>
              </a:rPr>
              <a:t>返回 </a:t>
            </a:r>
            <a:r>
              <a:rPr lang="en-US" altLang="zh-CN" sz="2800" b="1" i="1" dirty="0">
                <a:solidFill>
                  <a:srgbClr val="008080"/>
                </a:solidFill>
                <a:effectLst>
                  <a:outerShdw blurRad="38100" dist="38100" dir="2700000" algn="tl">
                    <a:srgbClr val="C0C0C0"/>
                  </a:outerShdw>
                </a:effectLst>
                <a:latin typeface="+mn-ea"/>
              </a:rPr>
              <a:t>x</a:t>
            </a:r>
            <a:endParaRPr lang="en-US" altLang="zh-CN" sz="2800" b="1" dirty="0">
              <a:solidFill>
                <a:srgbClr val="008080"/>
              </a:solidFill>
              <a:effectLst>
                <a:outerShdw blurRad="38100" dist="38100" dir="2700000" algn="tl">
                  <a:srgbClr val="C0C0C0"/>
                </a:outerShdw>
              </a:effectLst>
              <a:latin typeface="+mn-ea"/>
            </a:endParaRPr>
          </a:p>
          <a:p>
            <a:pPr marL="342900" indent="-342900" defTabSz="916305" eaLnBrk="1" fontAlgn="auto" hangingPunct="1">
              <a:lnSpc>
                <a:spcPct val="95000"/>
              </a:lnSpc>
              <a:spcBef>
                <a:spcPct val="20000"/>
              </a:spcBef>
              <a:spcAft>
                <a:spcPts val="0"/>
              </a:spcAft>
              <a:buClr>
                <a:schemeClr val="tx1"/>
              </a:buClr>
              <a:buSzPct val="110000"/>
              <a:buFont typeface="Geneva" charset="0"/>
              <a:buNone/>
              <a:defRPr/>
            </a:pPr>
            <a:r>
              <a:rPr lang="en-US" altLang="zh-CN" sz="2800" b="1" i="1" dirty="0">
                <a:solidFill>
                  <a:srgbClr val="CC0000"/>
                </a:solidFill>
                <a:effectLst>
                  <a:outerShdw blurRad="38100" dist="38100" dir="2700000" algn="tl">
                    <a:srgbClr val="C0C0C0"/>
                  </a:outerShdw>
                </a:effectLst>
                <a:latin typeface="+mn-ea"/>
              </a:rPr>
              <a:t>      </a:t>
            </a:r>
            <a:r>
              <a:rPr lang="en-US" altLang="zh-CN" sz="2800" b="1" i="1" dirty="0" err="1">
                <a:solidFill>
                  <a:srgbClr val="CC0000"/>
                </a:solidFill>
                <a:effectLst>
                  <a:outerShdw blurRad="38100" dist="38100" dir="2700000" algn="tl">
                    <a:srgbClr val="C0C0C0"/>
                  </a:outerShdw>
                </a:effectLst>
                <a:latin typeface="+mn-ea"/>
              </a:rPr>
              <a:t>NaturalNumber</a:t>
            </a:r>
            <a:r>
              <a:rPr lang="en-US" altLang="zh-CN" sz="2800" b="1" i="1" dirty="0">
                <a:solidFill>
                  <a:srgbClr val="CC0000"/>
                </a:solidFill>
                <a:effectLst>
                  <a:outerShdw blurRad="38100" dist="38100" dir="2700000" algn="tl">
                    <a:srgbClr val="C0C0C0"/>
                  </a:outerShdw>
                </a:effectLst>
                <a:latin typeface="+mn-ea"/>
              </a:rPr>
              <a:t>      </a:t>
            </a:r>
            <a:r>
              <a:rPr lang="en-US" altLang="zh-CN" sz="2800" b="1" dirty="0">
                <a:solidFill>
                  <a:srgbClr val="008080"/>
                </a:solidFill>
                <a:effectLst>
                  <a:outerShdw blurRad="38100" dist="38100" dir="2700000" algn="tl">
                    <a:srgbClr val="C0C0C0"/>
                  </a:outerShdw>
                </a:effectLst>
                <a:latin typeface="+mn-ea"/>
              </a:rPr>
              <a:t>else  </a:t>
            </a:r>
            <a:r>
              <a:rPr lang="zh-CN" altLang="en-US" sz="2800" b="1" dirty="0">
                <a:solidFill>
                  <a:srgbClr val="008080"/>
                </a:solidFill>
                <a:effectLst>
                  <a:outerShdw blurRad="38100" dist="38100" dir="2700000" algn="tl">
                    <a:srgbClr val="C0C0C0"/>
                  </a:outerShdw>
                </a:effectLst>
                <a:latin typeface="+mn-ea"/>
              </a:rPr>
              <a:t>返回 </a:t>
            </a:r>
            <a:r>
              <a:rPr lang="en-US" altLang="zh-CN" sz="2800" b="1" i="1" dirty="0">
                <a:solidFill>
                  <a:srgbClr val="008080"/>
                </a:solidFill>
                <a:effectLst>
                  <a:outerShdw blurRad="38100" dist="38100" dir="2700000" algn="tl">
                    <a:srgbClr val="C0C0C0"/>
                  </a:outerShdw>
                </a:effectLst>
                <a:latin typeface="+mn-ea"/>
              </a:rPr>
              <a:t>x</a:t>
            </a:r>
            <a:r>
              <a:rPr lang="en-US" altLang="zh-CN" sz="2800" b="1" dirty="0">
                <a:solidFill>
                  <a:srgbClr val="008080"/>
                </a:solidFill>
                <a:effectLst>
                  <a:outerShdw blurRad="38100" dist="38100" dir="2700000" algn="tl">
                    <a:srgbClr val="C0C0C0"/>
                  </a:outerShdw>
                </a:effectLst>
                <a:latin typeface="+mn-ea"/>
              </a:rPr>
              <a:t>+1</a:t>
            </a:r>
          </a:p>
        </p:txBody>
      </p:sp>
      <p:sp>
        <p:nvSpPr>
          <p:cNvPr id="337923" name="Text Box 3"/>
          <p:cNvSpPr txBox="1">
            <a:spLocks noChangeArrowheads="1"/>
          </p:cNvSpPr>
          <p:nvPr/>
        </p:nvSpPr>
        <p:spPr bwMode="auto">
          <a:xfrm>
            <a:off x="609600" y="6019800"/>
            <a:ext cx="6781800" cy="495300"/>
          </a:xfrm>
          <a:prstGeom prst="rect">
            <a:avLst/>
          </a:prstGeom>
          <a:noFill/>
          <a:ln w="12700">
            <a:noFill/>
            <a:miter lim="800000"/>
          </a:ln>
          <a:effectLst/>
        </p:spPr>
        <p:txBody>
          <a:bodyPr lIns="90623" tIns="44517" rIns="90623" bIns="44517">
            <a:spAutoFit/>
          </a:bodyPr>
          <a:lstStyle/>
          <a:p>
            <a:pPr eaLnBrk="1" fontAlgn="auto" hangingPunct="1">
              <a:lnSpc>
                <a:spcPct val="95000"/>
              </a:lnSpc>
              <a:spcBef>
                <a:spcPct val="20000"/>
              </a:spcBef>
              <a:spcAft>
                <a:spcPts val="0"/>
              </a:spcAft>
              <a:buClr>
                <a:schemeClr val="tx1"/>
              </a:buClr>
              <a:buSzPct val="110000"/>
              <a:buFont typeface="Geneva" charset="0"/>
              <a:buNone/>
              <a:defRPr/>
            </a:pPr>
            <a:r>
              <a:rPr lang="en-US" altLang="zh-CN" sz="2800" b="1">
                <a:solidFill>
                  <a:srgbClr val="0000CC"/>
                </a:solidFill>
                <a:effectLst>
                  <a:outerShdw blurRad="38100" dist="38100" dir="2700000" algn="tl">
                    <a:srgbClr val="C0C0C0"/>
                  </a:outerShdw>
                </a:effectLst>
                <a:latin typeface="Times New Roman" panose="02020603050405020304" charset="0"/>
                <a:ea typeface="仿宋_GB2312" pitchFamily="49" charset="-122"/>
              </a:rPr>
              <a:t>end</a:t>
            </a:r>
            <a:r>
              <a:rPr lang="en-US" altLang="zh-CN" sz="2800" b="1">
                <a:solidFill>
                  <a:srgbClr val="008080"/>
                </a:solidFill>
                <a:effectLst>
                  <a:outerShdw blurRad="38100" dist="38100" dir="2700000" algn="tl">
                    <a:srgbClr val="C0C0C0"/>
                  </a:outerShdw>
                </a:effectLst>
                <a:latin typeface="Times New Roman" panose="02020603050405020304" charset="0"/>
                <a:ea typeface="仿宋_GB2312" pitchFamily="49" charset="-122"/>
              </a:rPr>
              <a:t> </a:t>
            </a:r>
            <a:r>
              <a:rPr lang="en-US" altLang="zh-CN" sz="2800" b="1" i="1">
                <a:solidFill>
                  <a:srgbClr val="CC0000"/>
                </a:solidFill>
                <a:effectLst>
                  <a:outerShdw blurRad="38100" dist="38100" dir="2700000" algn="tl">
                    <a:srgbClr val="C0C0C0"/>
                  </a:outerShdw>
                </a:effectLst>
                <a:latin typeface="Times New Roman" panose="02020603050405020304" charset="0"/>
                <a:ea typeface="仿宋_GB2312" pitchFamily="49" charset="-122"/>
              </a:rPr>
              <a:t>NaturalNumber</a:t>
            </a:r>
            <a:endParaRPr lang="zh-CN" altLang="en-US" sz="2400">
              <a:latin typeface="仿宋_GB2312" pitchFamily="49" charset="-122"/>
              <a:ea typeface="仿宋_GB2312" pitchFamily="49" charset="-122"/>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ChangeArrowheads="1"/>
          </p:cNvSpPr>
          <p:nvPr/>
        </p:nvSpPr>
        <p:spPr bwMode="auto">
          <a:xfrm>
            <a:off x="539750" y="2205038"/>
            <a:ext cx="8223250" cy="4271962"/>
          </a:xfrm>
          <a:prstGeom prst="rect">
            <a:avLst/>
          </a:prstGeom>
          <a:noFill/>
          <a:ln w="9525">
            <a:noFill/>
            <a:miter lim="800000"/>
          </a:ln>
          <a:effectLst/>
        </p:spPr>
        <p:txBody>
          <a:bodyPr lIns="113731" tIns="56866" rIns="113731" bIns="56866"/>
          <a:lstStyle/>
          <a:p>
            <a:pPr marL="342900" indent="-342900" defTabSz="916305" eaLnBrk="1" fontAlgn="auto" hangingPunct="1">
              <a:lnSpc>
                <a:spcPct val="105000"/>
              </a:lnSpc>
              <a:spcBef>
                <a:spcPts val="0"/>
              </a:spcBef>
              <a:spcAft>
                <a:spcPts val="0"/>
              </a:spcAft>
              <a:buClr>
                <a:schemeClr val="tx1"/>
              </a:buClr>
              <a:buSzPct val="110000"/>
              <a:buFont typeface="Geneva" charset="0"/>
              <a:buChar char="•"/>
              <a:defRPr/>
            </a:pPr>
            <a:r>
              <a:rPr lang="zh-CN" altLang="en-US" sz="3700" b="1" dirty="0">
                <a:solidFill>
                  <a:srgbClr val="FF0000"/>
                </a:solidFill>
                <a:latin typeface="华文仿宋" panose="02010600040101010101" charset="-122"/>
                <a:ea typeface="华文仿宋" panose="02010600040101010101" charset="-122"/>
              </a:rPr>
              <a:t>面向对象的概念</a:t>
            </a:r>
            <a:r>
              <a:rPr lang="zh-CN" altLang="en-US" sz="3200" b="1" dirty="0">
                <a:latin typeface="华文仿宋" panose="02010600040101010101" charset="-122"/>
                <a:ea typeface="华文仿宋" panose="02010600040101010101" charset="-122"/>
              </a:rPr>
              <a:t>                   </a:t>
            </a:r>
            <a:br>
              <a:rPr lang="zh-CN" altLang="en-US" sz="3200" b="1" dirty="0">
                <a:latin typeface="华文仿宋" panose="02010600040101010101" charset="-122"/>
                <a:ea typeface="华文仿宋" panose="02010600040101010101" charset="-122"/>
              </a:rPr>
            </a:br>
            <a:r>
              <a:rPr lang="zh-CN" altLang="en-US" sz="3200" b="1" dirty="0">
                <a:latin typeface="华文仿宋" panose="02010600040101010101" charset="-122"/>
                <a:ea typeface="华文仿宋" panose="02010600040101010101" charset="-122"/>
              </a:rPr>
              <a:t>   </a:t>
            </a:r>
            <a:r>
              <a:rPr lang="zh-CN" altLang="en-US" sz="3200" b="1" dirty="0">
                <a:solidFill>
                  <a:srgbClr val="0000CC"/>
                </a:solidFill>
                <a:latin typeface="华文仿宋" panose="02010600040101010101" charset="-122"/>
                <a:ea typeface="华文仿宋" panose="02010600040101010101" charset="-122"/>
              </a:rPr>
              <a:t>面向对象 = 对象＋类＋继承＋通信</a:t>
            </a:r>
            <a:endParaRPr lang="zh-CN" altLang="en-US" sz="3200" b="1" dirty="0">
              <a:latin typeface="华文仿宋" panose="02010600040101010101" charset="-122"/>
              <a:ea typeface="华文仿宋" panose="02010600040101010101" charset="-122"/>
            </a:endParaRPr>
          </a:p>
          <a:p>
            <a:pPr marL="342900" indent="-342900" defTabSz="916305" eaLnBrk="1" fontAlgn="auto" hangingPunct="1">
              <a:lnSpc>
                <a:spcPct val="105000"/>
              </a:lnSpc>
              <a:spcBef>
                <a:spcPts val="0"/>
              </a:spcBef>
              <a:spcAft>
                <a:spcPts val="0"/>
              </a:spcAft>
              <a:buClr>
                <a:schemeClr val="tx1"/>
              </a:buClr>
              <a:buSzPct val="110000"/>
              <a:buFont typeface="Geneva" charset="0"/>
              <a:buChar char="•"/>
              <a:defRPr/>
            </a:pPr>
            <a:endParaRPr lang="zh-CN" altLang="en-US" sz="3200" b="1" dirty="0">
              <a:latin typeface="华文仿宋" panose="02010600040101010101" charset="-122"/>
              <a:ea typeface="华文仿宋" panose="02010600040101010101" charset="-122"/>
            </a:endParaRPr>
          </a:p>
          <a:p>
            <a:pPr marL="342900" indent="-342900" defTabSz="916305" eaLnBrk="1" fontAlgn="auto" hangingPunct="1">
              <a:lnSpc>
                <a:spcPct val="105000"/>
              </a:lnSpc>
              <a:spcBef>
                <a:spcPts val="0"/>
              </a:spcBef>
              <a:spcAft>
                <a:spcPts val="0"/>
              </a:spcAft>
              <a:buClr>
                <a:schemeClr val="tx1"/>
              </a:buClr>
              <a:buSzPct val="110000"/>
              <a:buFont typeface="Geneva" charset="0"/>
              <a:buNone/>
              <a:defRPr/>
            </a:pPr>
            <a:r>
              <a:rPr lang="zh-CN" altLang="en-US" sz="3200" b="1" dirty="0">
                <a:latin typeface="华文仿宋" panose="02010600040101010101" charset="-122"/>
                <a:ea typeface="华文仿宋" panose="02010600040101010101" charset="-122"/>
              </a:rPr>
              <a:t>  面向对象方法中类的定义充分体现了抽象数据类型的思想</a:t>
            </a:r>
          </a:p>
        </p:txBody>
      </p:sp>
      <p:sp>
        <p:nvSpPr>
          <p:cNvPr id="342018" name="Rectangle 2"/>
          <p:cNvSpPr>
            <a:spLocks noChangeArrowheads="1"/>
          </p:cNvSpPr>
          <p:nvPr/>
        </p:nvSpPr>
        <p:spPr bwMode="auto">
          <a:xfrm>
            <a:off x="468313" y="533400"/>
            <a:ext cx="7772400" cy="762000"/>
          </a:xfrm>
          <a:prstGeom prst="rect">
            <a:avLst/>
          </a:prstGeom>
          <a:noFill/>
          <a:ln w="9525">
            <a:noFill/>
            <a:miter lim="800000"/>
          </a:ln>
          <a:effectLst/>
        </p:spPr>
        <p:txBody>
          <a:bodyPr lIns="113731" tIns="56866" rIns="113731" bIns="56866" anchor="ctr"/>
          <a:lstStyle/>
          <a:p>
            <a:pPr defTabSz="916305" eaLnBrk="1" fontAlgn="auto" hangingPunct="1">
              <a:spcBef>
                <a:spcPts val="0"/>
              </a:spcBef>
              <a:spcAft>
                <a:spcPts val="0"/>
              </a:spcAft>
              <a:defRPr/>
            </a:pPr>
            <a:r>
              <a:rPr lang="zh-CN" altLang="en-US" sz="3600">
                <a:effectLst>
                  <a:outerShdw blurRad="38100" dist="38100" dir="2700000" algn="tl">
                    <a:srgbClr val="C0C0C0"/>
                  </a:outerShdw>
                </a:effectLst>
                <a:latin typeface="幼圆" panose="02010509060101010101" pitchFamily="49" charset="-122"/>
                <a:ea typeface="幼圆" panose="02010509060101010101" pitchFamily="49" charset="-122"/>
              </a:rPr>
              <a:t>§1.3 </a:t>
            </a:r>
            <a:r>
              <a:rPr lang="zh-CN" altLang="en-US" sz="3600" b="1">
                <a:effectLst>
                  <a:outerShdw blurRad="38100" dist="38100" dir="2700000" algn="tl">
                    <a:srgbClr val="C0C0C0"/>
                  </a:outerShdw>
                </a:effectLst>
                <a:latin typeface="幼圆" panose="02010509060101010101" pitchFamily="49" charset="-122"/>
                <a:ea typeface="幼圆" panose="02010509060101010101" pitchFamily="49" charset="-122"/>
              </a:rPr>
              <a:t>作为</a:t>
            </a:r>
            <a:r>
              <a:rPr lang="en-US" altLang="zh-CN" sz="3600" b="1">
                <a:effectLst>
                  <a:outerShdw blurRad="38100" dist="38100" dir="2700000" algn="tl">
                    <a:srgbClr val="C0C0C0"/>
                  </a:outerShdw>
                </a:effectLst>
                <a:latin typeface="Times New Roman" panose="02020603050405020304" charset="0"/>
                <a:ea typeface="幼圆" panose="02010509060101010101" pitchFamily="49" charset="-122"/>
              </a:rPr>
              <a:t>ADT</a:t>
            </a:r>
            <a:r>
              <a:rPr lang="zh-CN" altLang="en-US" sz="3600" b="1">
                <a:effectLst>
                  <a:outerShdw blurRad="38100" dist="38100" dir="2700000" algn="tl">
                    <a:srgbClr val="C0C0C0"/>
                  </a:outerShdw>
                </a:effectLst>
                <a:latin typeface="幼圆" panose="02010509060101010101" pitchFamily="49" charset="-122"/>
                <a:ea typeface="幼圆" panose="02010509060101010101" pitchFamily="49" charset="-122"/>
              </a:rPr>
              <a:t>的</a:t>
            </a:r>
            <a:r>
              <a:rPr lang="en-US" altLang="zh-CN" sz="3600" b="1">
                <a:effectLst>
                  <a:outerShdw blurRad="38100" dist="38100" dir="2700000" algn="tl">
                    <a:srgbClr val="C0C0C0"/>
                  </a:outerShdw>
                </a:effectLst>
                <a:latin typeface="Times New Roman" panose="02020603050405020304" charset="0"/>
                <a:ea typeface="幼圆" panose="02010509060101010101" pitchFamily="49" charset="-122"/>
              </a:rPr>
              <a:t>C++</a:t>
            </a:r>
            <a:r>
              <a:rPr lang="zh-CN" altLang="en-US" sz="3600" b="1">
                <a:effectLst>
                  <a:outerShdw blurRad="38100" dist="38100" dir="2700000" algn="tl">
                    <a:srgbClr val="C0C0C0"/>
                  </a:outerShdw>
                </a:effectLst>
                <a:latin typeface="幼圆" panose="02010509060101010101" pitchFamily="49" charset="-122"/>
                <a:ea typeface="幼圆" panose="02010509060101010101" pitchFamily="49" charset="-122"/>
              </a:rPr>
              <a:t>类</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424" name="Rectangle 48"/>
          <p:cNvSpPr>
            <a:spLocks noChangeArrowheads="1"/>
          </p:cNvSpPr>
          <p:nvPr/>
        </p:nvSpPr>
        <p:spPr bwMode="auto">
          <a:xfrm>
            <a:off x="381000" y="1600200"/>
            <a:ext cx="3733800" cy="4648200"/>
          </a:xfrm>
          <a:prstGeom prst="rect">
            <a:avLst/>
          </a:prstGeom>
          <a:noFill/>
          <a:ln w="9525">
            <a:noFill/>
            <a:miter lim="800000"/>
          </a:ln>
          <a:effectLst/>
        </p:spPr>
        <p:txBody>
          <a:bodyPr lIns="113731" tIns="56866" rIns="113731" bIns="56866"/>
          <a:lstStyle/>
          <a:p>
            <a:pPr marL="342900" indent="-342900" defTabSz="916305" eaLnBrk="1" fontAlgn="auto" hangingPunct="1">
              <a:lnSpc>
                <a:spcPct val="110000"/>
              </a:lnSpc>
              <a:spcBef>
                <a:spcPct val="20000"/>
              </a:spcBef>
              <a:spcAft>
                <a:spcPts val="0"/>
              </a:spcAft>
              <a:buClr>
                <a:schemeClr val="tx1"/>
              </a:buClr>
              <a:buSzPct val="110000"/>
              <a:buFont typeface="Geneva" charset="0"/>
              <a:buChar char="•"/>
              <a:defRPr/>
            </a:pPr>
            <a:r>
              <a:rPr lang="en-US" altLang="zh-CN" sz="2900" b="1" dirty="0">
                <a:solidFill>
                  <a:srgbClr val="0000FF"/>
                </a:solidFill>
                <a:effectLst>
                  <a:outerShdw blurRad="38100" dist="38100" dir="2700000" algn="tl">
                    <a:srgbClr val="C0C0C0"/>
                  </a:outerShdw>
                </a:effectLst>
                <a:latin typeface="+mn-ea"/>
              </a:rPr>
              <a:t>C++</a:t>
            </a:r>
            <a:r>
              <a:rPr lang="zh-CN" altLang="en-US" sz="2900" b="1" dirty="0">
                <a:solidFill>
                  <a:srgbClr val="0000FF"/>
                </a:solidFill>
                <a:effectLst>
                  <a:outerShdw blurRad="38100" dist="38100" dir="2700000" algn="tl">
                    <a:srgbClr val="C0C0C0"/>
                  </a:outerShdw>
                </a:effectLst>
                <a:latin typeface="+mn-ea"/>
              </a:rPr>
              <a:t>的函数特征</a:t>
            </a:r>
          </a:p>
          <a:p>
            <a:pPr marL="342900" indent="-342900" defTabSz="916305" eaLnBrk="1" fontAlgn="auto" hangingPunct="1">
              <a:lnSpc>
                <a:spcPct val="110000"/>
              </a:lnSpc>
              <a:spcBef>
                <a:spcPct val="20000"/>
              </a:spcBef>
              <a:spcAft>
                <a:spcPts val="0"/>
              </a:spcAft>
              <a:buClr>
                <a:schemeClr val="tx1"/>
              </a:buClr>
              <a:buSzPct val="110000"/>
              <a:buFont typeface="Geneva" charset="0"/>
              <a:buChar char="•"/>
              <a:defRPr/>
            </a:pPr>
            <a:r>
              <a:rPr lang="en-US" altLang="zh-CN" sz="2900" b="1" dirty="0">
                <a:solidFill>
                  <a:srgbClr val="0000FF"/>
                </a:solidFill>
                <a:effectLst>
                  <a:outerShdw blurRad="38100" dist="38100" dir="2700000" algn="tl">
                    <a:srgbClr val="C0C0C0"/>
                  </a:outerShdw>
                </a:effectLst>
                <a:latin typeface="+mn-ea"/>
              </a:rPr>
              <a:t>C++</a:t>
            </a:r>
            <a:r>
              <a:rPr lang="zh-CN" altLang="en-US" sz="2900" b="1" dirty="0">
                <a:solidFill>
                  <a:srgbClr val="0000FF"/>
                </a:solidFill>
                <a:effectLst>
                  <a:outerShdw blurRad="38100" dist="38100" dir="2700000" algn="tl">
                    <a:srgbClr val="C0C0C0"/>
                  </a:outerShdw>
                </a:effectLst>
                <a:latin typeface="+mn-ea"/>
              </a:rPr>
              <a:t>的数据声明</a:t>
            </a:r>
          </a:p>
          <a:p>
            <a:pPr marL="342900" indent="-342900" defTabSz="916305" eaLnBrk="1" fontAlgn="auto" hangingPunct="1">
              <a:lnSpc>
                <a:spcPct val="110000"/>
              </a:lnSpc>
              <a:spcBef>
                <a:spcPct val="20000"/>
              </a:spcBef>
              <a:spcAft>
                <a:spcPts val="0"/>
              </a:spcAft>
              <a:buClr>
                <a:schemeClr val="tx1"/>
              </a:buClr>
              <a:buSzPct val="110000"/>
              <a:buFont typeface="Geneva" charset="0"/>
              <a:buChar char="•"/>
              <a:defRPr/>
            </a:pPr>
            <a:r>
              <a:rPr lang="en-US" altLang="zh-CN" sz="2900" b="1" dirty="0">
                <a:solidFill>
                  <a:srgbClr val="0000FF"/>
                </a:solidFill>
                <a:effectLst>
                  <a:outerShdw blurRad="38100" dist="38100" dir="2700000" algn="tl">
                    <a:srgbClr val="C0C0C0"/>
                  </a:outerShdw>
                </a:effectLst>
                <a:latin typeface="+mn-ea"/>
              </a:rPr>
              <a:t>C++</a:t>
            </a:r>
            <a:r>
              <a:rPr lang="zh-CN" altLang="en-US" sz="2900" b="1" dirty="0">
                <a:solidFill>
                  <a:srgbClr val="0000FF"/>
                </a:solidFill>
                <a:effectLst>
                  <a:outerShdw blurRad="38100" dist="38100" dir="2700000" algn="tl">
                    <a:srgbClr val="C0C0C0"/>
                  </a:outerShdw>
                </a:effectLst>
                <a:latin typeface="+mn-ea"/>
              </a:rPr>
              <a:t>的作用域</a:t>
            </a:r>
          </a:p>
          <a:p>
            <a:pPr marL="342900" indent="-342900" defTabSz="916305" eaLnBrk="1" fontAlgn="auto" hangingPunct="1">
              <a:lnSpc>
                <a:spcPct val="110000"/>
              </a:lnSpc>
              <a:spcBef>
                <a:spcPct val="20000"/>
              </a:spcBef>
              <a:spcAft>
                <a:spcPts val="0"/>
              </a:spcAft>
              <a:buClr>
                <a:schemeClr val="tx1"/>
              </a:buClr>
              <a:buSzPct val="110000"/>
              <a:buFont typeface="Geneva" charset="0"/>
              <a:buChar char="•"/>
              <a:defRPr/>
            </a:pPr>
            <a:r>
              <a:rPr lang="en-US" altLang="zh-CN" sz="2900" b="1" dirty="0">
                <a:solidFill>
                  <a:srgbClr val="0000FF"/>
                </a:solidFill>
                <a:effectLst>
                  <a:outerShdw blurRad="38100" dist="38100" dir="2700000" algn="tl">
                    <a:srgbClr val="C0C0C0"/>
                  </a:outerShdw>
                </a:effectLst>
                <a:latin typeface="+mn-ea"/>
              </a:rPr>
              <a:t>C++</a:t>
            </a:r>
            <a:r>
              <a:rPr lang="zh-CN" altLang="en-US" sz="2900" b="1" dirty="0">
                <a:solidFill>
                  <a:srgbClr val="0000FF"/>
                </a:solidFill>
                <a:effectLst>
                  <a:outerShdw blurRad="38100" dist="38100" dir="2700000" algn="tl">
                    <a:srgbClr val="C0C0C0"/>
                  </a:outerShdw>
                </a:effectLst>
                <a:latin typeface="+mn-ea"/>
              </a:rPr>
              <a:t>的类</a:t>
            </a:r>
          </a:p>
          <a:p>
            <a:pPr marL="342900" indent="-342900" defTabSz="916305" eaLnBrk="1" fontAlgn="auto" hangingPunct="1">
              <a:lnSpc>
                <a:spcPct val="110000"/>
              </a:lnSpc>
              <a:spcBef>
                <a:spcPct val="20000"/>
              </a:spcBef>
              <a:spcAft>
                <a:spcPts val="0"/>
              </a:spcAft>
              <a:buClr>
                <a:schemeClr val="tx1"/>
              </a:buClr>
              <a:buSzPct val="110000"/>
              <a:buFont typeface="Geneva" charset="0"/>
              <a:buChar char="•"/>
              <a:defRPr/>
            </a:pPr>
            <a:r>
              <a:rPr lang="en-US" altLang="zh-CN" sz="2900" b="1" dirty="0">
                <a:solidFill>
                  <a:srgbClr val="0000FF"/>
                </a:solidFill>
                <a:effectLst>
                  <a:outerShdw blurRad="38100" dist="38100" dir="2700000" algn="tl">
                    <a:srgbClr val="C0C0C0"/>
                  </a:outerShdw>
                </a:effectLst>
                <a:latin typeface="+mn-ea"/>
              </a:rPr>
              <a:t>C++</a:t>
            </a:r>
            <a:r>
              <a:rPr lang="zh-CN" altLang="zh-CN" sz="2900" b="1" dirty="0">
                <a:solidFill>
                  <a:srgbClr val="0000FF"/>
                </a:solidFill>
                <a:effectLst>
                  <a:outerShdw blurRad="38100" dist="38100" dir="2700000" algn="tl">
                    <a:srgbClr val="C0C0C0"/>
                  </a:outerShdw>
                </a:effectLst>
                <a:latin typeface="+mn-ea"/>
              </a:rPr>
              <a:t>的对象</a:t>
            </a:r>
          </a:p>
          <a:p>
            <a:pPr marL="342900" indent="-342900" defTabSz="916305" eaLnBrk="1" fontAlgn="auto" hangingPunct="1">
              <a:lnSpc>
                <a:spcPct val="110000"/>
              </a:lnSpc>
              <a:spcBef>
                <a:spcPct val="20000"/>
              </a:spcBef>
              <a:spcAft>
                <a:spcPts val="0"/>
              </a:spcAft>
              <a:buClr>
                <a:schemeClr val="tx1"/>
              </a:buClr>
              <a:buSzPct val="110000"/>
              <a:buFont typeface="Geneva" charset="0"/>
              <a:buChar char="•"/>
              <a:defRPr/>
            </a:pPr>
            <a:r>
              <a:rPr lang="en-US" altLang="zh-CN" sz="2900" b="1" dirty="0">
                <a:solidFill>
                  <a:srgbClr val="0000FF"/>
                </a:solidFill>
                <a:effectLst>
                  <a:outerShdw blurRad="38100" dist="38100" dir="2700000" algn="tl">
                    <a:srgbClr val="C0C0C0"/>
                  </a:outerShdw>
                </a:effectLst>
                <a:latin typeface="+mn-ea"/>
              </a:rPr>
              <a:t>C++</a:t>
            </a:r>
            <a:r>
              <a:rPr lang="zh-CN" altLang="en-US" sz="2900" b="1" dirty="0">
                <a:solidFill>
                  <a:srgbClr val="0000FF"/>
                </a:solidFill>
                <a:effectLst>
                  <a:outerShdw blurRad="38100" dist="38100" dir="2700000" algn="tl">
                    <a:srgbClr val="C0C0C0"/>
                  </a:outerShdw>
                </a:effectLst>
                <a:latin typeface="+mn-ea"/>
              </a:rPr>
              <a:t>的输入/输出</a:t>
            </a:r>
          </a:p>
          <a:p>
            <a:pPr marL="342900" indent="-342900" defTabSz="916305" eaLnBrk="1" fontAlgn="auto" hangingPunct="1">
              <a:lnSpc>
                <a:spcPct val="110000"/>
              </a:lnSpc>
              <a:spcBef>
                <a:spcPct val="20000"/>
              </a:spcBef>
              <a:spcAft>
                <a:spcPts val="0"/>
              </a:spcAft>
              <a:buClr>
                <a:schemeClr val="tx1"/>
              </a:buClr>
              <a:buSzPct val="110000"/>
              <a:buFont typeface="Geneva" charset="0"/>
              <a:buChar char="•"/>
              <a:defRPr/>
            </a:pPr>
            <a:r>
              <a:rPr lang="en-US" altLang="zh-CN" sz="2900" b="1" dirty="0">
                <a:solidFill>
                  <a:srgbClr val="0000FF"/>
                </a:solidFill>
                <a:effectLst>
                  <a:outerShdw blurRad="38100" dist="38100" dir="2700000" algn="tl">
                    <a:srgbClr val="C0C0C0"/>
                  </a:outerShdw>
                </a:effectLst>
                <a:latin typeface="+mn-ea"/>
              </a:rPr>
              <a:t>C++</a:t>
            </a:r>
            <a:r>
              <a:rPr lang="zh-CN" altLang="en-US" sz="2900" b="1" dirty="0">
                <a:solidFill>
                  <a:srgbClr val="0000FF"/>
                </a:solidFill>
                <a:effectLst>
                  <a:outerShdw blurRad="38100" dist="38100" dir="2700000" algn="tl">
                    <a:srgbClr val="C0C0C0"/>
                  </a:outerShdw>
                </a:effectLst>
                <a:latin typeface="+mn-ea"/>
              </a:rPr>
              <a:t>的函数</a:t>
            </a:r>
          </a:p>
          <a:p>
            <a:pPr marL="342900" indent="-342900" defTabSz="916305" eaLnBrk="1" fontAlgn="auto" hangingPunct="1">
              <a:lnSpc>
                <a:spcPct val="110000"/>
              </a:lnSpc>
              <a:spcBef>
                <a:spcPct val="20000"/>
              </a:spcBef>
              <a:spcAft>
                <a:spcPts val="0"/>
              </a:spcAft>
              <a:buClr>
                <a:schemeClr val="tx1"/>
              </a:buClr>
              <a:buSzPct val="110000"/>
              <a:buFont typeface="Geneva" charset="0"/>
              <a:buChar char="•"/>
              <a:defRPr/>
            </a:pPr>
            <a:r>
              <a:rPr lang="en-US" altLang="zh-CN" sz="2900" b="1" dirty="0">
                <a:solidFill>
                  <a:srgbClr val="0000FF"/>
                </a:solidFill>
                <a:effectLst>
                  <a:outerShdw blurRad="38100" dist="38100" dir="2700000" algn="tl">
                    <a:srgbClr val="C0C0C0"/>
                  </a:outerShdw>
                </a:effectLst>
                <a:latin typeface="+mn-ea"/>
              </a:rPr>
              <a:t>C++</a:t>
            </a:r>
            <a:r>
              <a:rPr lang="zh-CN" altLang="en-US" sz="2900" b="1" dirty="0">
                <a:solidFill>
                  <a:srgbClr val="0000FF"/>
                </a:solidFill>
                <a:effectLst>
                  <a:outerShdw blurRad="38100" dist="38100" dir="2700000" algn="tl">
                    <a:srgbClr val="C0C0C0"/>
                  </a:outerShdw>
                </a:effectLst>
                <a:latin typeface="+mn-ea"/>
              </a:rPr>
              <a:t>的参数传递</a:t>
            </a:r>
            <a:endParaRPr lang="zh-CN" altLang="en-US" sz="2800" b="1" dirty="0">
              <a:effectLst>
                <a:outerShdw blurRad="38100" dist="38100" dir="2700000" algn="tl">
                  <a:srgbClr val="C0C0C0"/>
                </a:outerShdw>
              </a:effectLst>
              <a:latin typeface="+mn-ea"/>
            </a:endParaRPr>
          </a:p>
        </p:txBody>
      </p:sp>
      <p:sp>
        <p:nvSpPr>
          <p:cNvPr id="357425" name="Rectangle 49"/>
          <p:cNvSpPr>
            <a:spLocks noChangeArrowheads="1"/>
          </p:cNvSpPr>
          <p:nvPr/>
        </p:nvSpPr>
        <p:spPr bwMode="auto">
          <a:xfrm>
            <a:off x="4419600" y="1600200"/>
            <a:ext cx="4419600" cy="4343400"/>
          </a:xfrm>
          <a:prstGeom prst="rect">
            <a:avLst/>
          </a:prstGeom>
          <a:noFill/>
          <a:ln w="9525">
            <a:noFill/>
            <a:miter lim="800000"/>
          </a:ln>
          <a:effectLst/>
        </p:spPr>
        <p:txBody>
          <a:bodyPr lIns="113731" tIns="56866" rIns="113731" bIns="56866"/>
          <a:lstStyle/>
          <a:p>
            <a:pPr marL="342900" indent="-342900" defTabSz="916305" eaLnBrk="1" fontAlgn="auto" hangingPunct="1">
              <a:lnSpc>
                <a:spcPct val="110000"/>
              </a:lnSpc>
              <a:spcBef>
                <a:spcPct val="20000"/>
              </a:spcBef>
              <a:spcAft>
                <a:spcPts val="0"/>
              </a:spcAft>
              <a:buClr>
                <a:schemeClr val="tx1"/>
              </a:buClr>
              <a:buSzPct val="110000"/>
              <a:buFont typeface="Geneva" charset="0"/>
              <a:buChar char="•"/>
              <a:defRPr/>
            </a:pPr>
            <a:r>
              <a:rPr lang="en-US" altLang="zh-CN" sz="2900" b="1">
                <a:solidFill>
                  <a:srgbClr val="0000FF"/>
                </a:solidFill>
                <a:effectLst>
                  <a:outerShdw blurRad="38100" dist="38100" dir="2700000" algn="tl">
                    <a:srgbClr val="C0C0C0"/>
                  </a:outerShdw>
                </a:effectLst>
                <a:latin typeface="+mn-ea"/>
              </a:rPr>
              <a:t>C++</a:t>
            </a:r>
            <a:r>
              <a:rPr lang="zh-CN" altLang="en-US" sz="2900" b="1">
                <a:solidFill>
                  <a:srgbClr val="0000FF"/>
                </a:solidFill>
                <a:effectLst>
                  <a:outerShdw blurRad="38100" dist="38100" dir="2700000" algn="tl">
                    <a:srgbClr val="C0C0C0"/>
                  </a:outerShdw>
                </a:effectLst>
                <a:latin typeface="+mn-ea"/>
              </a:rPr>
              <a:t>的函数名重载和操作符重载</a:t>
            </a:r>
          </a:p>
          <a:p>
            <a:pPr marL="342900" indent="-342900" defTabSz="916305" eaLnBrk="1" fontAlgn="auto" hangingPunct="1">
              <a:lnSpc>
                <a:spcPct val="110000"/>
              </a:lnSpc>
              <a:spcBef>
                <a:spcPct val="20000"/>
              </a:spcBef>
              <a:spcAft>
                <a:spcPts val="0"/>
              </a:spcAft>
              <a:buClr>
                <a:schemeClr val="tx1"/>
              </a:buClr>
              <a:buSzPct val="110000"/>
              <a:buFont typeface="Geneva" charset="0"/>
              <a:buChar char="•"/>
              <a:defRPr/>
            </a:pPr>
            <a:r>
              <a:rPr lang="en-US" altLang="zh-CN" sz="2900" b="1">
                <a:solidFill>
                  <a:srgbClr val="0000FF"/>
                </a:solidFill>
                <a:effectLst>
                  <a:outerShdw blurRad="38100" dist="38100" dir="2700000" algn="tl">
                    <a:srgbClr val="C0C0C0"/>
                  </a:outerShdw>
                </a:effectLst>
                <a:latin typeface="+mn-ea"/>
              </a:rPr>
              <a:t>C++</a:t>
            </a:r>
            <a:r>
              <a:rPr lang="zh-CN" altLang="en-US" sz="2900" b="1">
                <a:solidFill>
                  <a:srgbClr val="0000FF"/>
                </a:solidFill>
                <a:effectLst>
                  <a:outerShdw blurRad="38100" dist="38100" dir="2700000" algn="tl">
                    <a:srgbClr val="C0C0C0"/>
                  </a:outerShdw>
                </a:effectLst>
                <a:latin typeface="+mn-ea"/>
              </a:rPr>
              <a:t>的动态存储分配</a:t>
            </a:r>
          </a:p>
          <a:p>
            <a:pPr marL="342900" indent="-342900" defTabSz="916305" eaLnBrk="1" fontAlgn="auto" hangingPunct="1">
              <a:lnSpc>
                <a:spcPct val="110000"/>
              </a:lnSpc>
              <a:spcBef>
                <a:spcPct val="20000"/>
              </a:spcBef>
              <a:spcAft>
                <a:spcPts val="0"/>
              </a:spcAft>
              <a:buClr>
                <a:schemeClr val="tx1"/>
              </a:buClr>
              <a:buSzPct val="110000"/>
              <a:buFont typeface="Geneva" charset="0"/>
              <a:buChar char="•"/>
              <a:defRPr/>
            </a:pPr>
            <a:r>
              <a:rPr lang="zh-CN" altLang="en-US" sz="2900" b="1">
                <a:solidFill>
                  <a:srgbClr val="0000FF"/>
                </a:solidFill>
                <a:effectLst>
                  <a:outerShdw blurRad="38100" dist="38100" dir="2700000" algn="tl">
                    <a:srgbClr val="C0C0C0"/>
                  </a:outerShdw>
                </a:effectLst>
                <a:latin typeface="+mn-ea"/>
              </a:rPr>
              <a:t>友元(</a:t>
            </a:r>
            <a:r>
              <a:rPr lang="en-US" altLang="zh-CN" sz="2900" b="1">
                <a:solidFill>
                  <a:srgbClr val="0000FF"/>
                </a:solidFill>
                <a:effectLst>
                  <a:outerShdw blurRad="38100" dist="38100" dir="2700000" algn="tl">
                    <a:srgbClr val="C0C0C0"/>
                  </a:outerShdw>
                </a:effectLst>
                <a:latin typeface="+mn-ea"/>
              </a:rPr>
              <a:t>friend)</a:t>
            </a:r>
            <a:r>
              <a:rPr lang="zh-CN" altLang="en-US" sz="2900" b="1">
                <a:solidFill>
                  <a:srgbClr val="0000FF"/>
                </a:solidFill>
                <a:effectLst>
                  <a:outerShdw blurRad="38100" dist="38100" dir="2700000" algn="tl">
                    <a:srgbClr val="C0C0C0"/>
                  </a:outerShdw>
                </a:effectLst>
                <a:latin typeface="+mn-ea"/>
              </a:rPr>
              <a:t>函数</a:t>
            </a:r>
          </a:p>
          <a:p>
            <a:pPr marL="342900" indent="-342900" defTabSz="916305" eaLnBrk="1" fontAlgn="auto" hangingPunct="1">
              <a:lnSpc>
                <a:spcPct val="110000"/>
              </a:lnSpc>
              <a:spcBef>
                <a:spcPct val="20000"/>
              </a:spcBef>
              <a:spcAft>
                <a:spcPts val="0"/>
              </a:spcAft>
              <a:buClr>
                <a:schemeClr val="tx1"/>
              </a:buClr>
              <a:buSzPct val="110000"/>
              <a:buFont typeface="Geneva" charset="0"/>
              <a:buChar char="•"/>
              <a:defRPr/>
            </a:pPr>
            <a:r>
              <a:rPr lang="zh-CN" altLang="en-US" sz="2900" b="1">
                <a:solidFill>
                  <a:srgbClr val="0000FF"/>
                </a:solidFill>
                <a:effectLst>
                  <a:outerShdw blurRad="38100" dist="38100" dir="2700000" algn="tl">
                    <a:srgbClr val="C0C0C0"/>
                  </a:outerShdw>
                </a:effectLst>
                <a:latin typeface="+mn-ea"/>
              </a:rPr>
              <a:t>内联(</a:t>
            </a:r>
            <a:r>
              <a:rPr lang="en-US" altLang="zh-CN" sz="2900" b="1">
                <a:solidFill>
                  <a:srgbClr val="0000FF"/>
                </a:solidFill>
                <a:effectLst>
                  <a:outerShdw blurRad="38100" dist="38100" dir="2700000" algn="tl">
                    <a:srgbClr val="C0C0C0"/>
                  </a:outerShdw>
                </a:effectLst>
                <a:latin typeface="+mn-ea"/>
              </a:rPr>
              <a:t>inline)</a:t>
            </a:r>
            <a:r>
              <a:rPr lang="zh-CN" altLang="en-US" sz="2900" b="1">
                <a:solidFill>
                  <a:srgbClr val="0000FF"/>
                </a:solidFill>
                <a:effectLst>
                  <a:outerShdw blurRad="38100" dist="38100" dir="2700000" algn="tl">
                    <a:srgbClr val="C0C0C0"/>
                  </a:outerShdw>
                </a:effectLst>
                <a:latin typeface="+mn-ea"/>
              </a:rPr>
              <a:t>函数</a:t>
            </a:r>
          </a:p>
          <a:p>
            <a:pPr marL="342900" indent="-342900" defTabSz="916305" eaLnBrk="1" fontAlgn="auto" hangingPunct="1">
              <a:lnSpc>
                <a:spcPct val="110000"/>
              </a:lnSpc>
              <a:spcBef>
                <a:spcPct val="20000"/>
              </a:spcBef>
              <a:spcAft>
                <a:spcPts val="0"/>
              </a:spcAft>
              <a:buClr>
                <a:schemeClr val="tx1"/>
              </a:buClr>
              <a:buSzPct val="110000"/>
              <a:buFont typeface="Geneva" charset="0"/>
              <a:buChar char="•"/>
              <a:defRPr/>
            </a:pPr>
            <a:r>
              <a:rPr lang="zh-CN" altLang="en-US" sz="2900" b="1">
                <a:solidFill>
                  <a:srgbClr val="0000FF"/>
                </a:solidFill>
                <a:effectLst>
                  <a:outerShdw blurRad="38100" dist="38100" dir="2700000" algn="tl">
                    <a:srgbClr val="C0C0C0"/>
                  </a:outerShdw>
                </a:effectLst>
                <a:latin typeface="+mn-ea"/>
              </a:rPr>
              <a:t>结构(</a:t>
            </a:r>
            <a:r>
              <a:rPr lang="en-US" altLang="zh-CN" sz="2900" b="1">
                <a:solidFill>
                  <a:srgbClr val="0000FF"/>
                </a:solidFill>
                <a:effectLst>
                  <a:outerShdw blurRad="38100" dist="38100" dir="2700000" algn="tl">
                    <a:srgbClr val="C0C0C0"/>
                  </a:outerShdw>
                </a:effectLst>
                <a:latin typeface="+mn-ea"/>
              </a:rPr>
              <a:t>struct)</a:t>
            </a:r>
            <a:r>
              <a:rPr lang="zh-CN" altLang="en-US" sz="2900" b="1">
                <a:solidFill>
                  <a:srgbClr val="0000FF"/>
                </a:solidFill>
                <a:effectLst>
                  <a:outerShdw blurRad="38100" dist="38100" dir="2700000" algn="tl">
                    <a:srgbClr val="C0C0C0"/>
                  </a:outerShdw>
                </a:effectLst>
                <a:latin typeface="+mn-ea"/>
              </a:rPr>
              <a:t>与类</a:t>
            </a:r>
          </a:p>
          <a:p>
            <a:pPr marL="342900" indent="-342900" defTabSz="916305" eaLnBrk="1" fontAlgn="auto" hangingPunct="1">
              <a:lnSpc>
                <a:spcPct val="110000"/>
              </a:lnSpc>
              <a:spcBef>
                <a:spcPct val="20000"/>
              </a:spcBef>
              <a:spcAft>
                <a:spcPts val="0"/>
              </a:spcAft>
              <a:buClr>
                <a:schemeClr val="tx1"/>
              </a:buClr>
              <a:buSzPct val="110000"/>
              <a:buFont typeface="Geneva" charset="0"/>
              <a:buChar char="•"/>
              <a:defRPr/>
            </a:pPr>
            <a:r>
              <a:rPr lang="zh-CN" altLang="en-US" sz="2900" b="1">
                <a:solidFill>
                  <a:srgbClr val="0000FF"/>
                </a:solidFill>
                <a:effectLst>
                  <a:outerShdw blurRad="38100" dist="38100" dir="2700000" algn="tl">
                    <a:srgbClr val="C0C0C0"/>
                  </a:outerShdw>
                </a:effectLst>
                <a:latin typeface="+mn-ea"/>
              </a:rPr>
              <a:t>联合(</a:t>
            </a:r>
            <a:r>
              <a:rPr lang="en-US" altLang="zh-CN" sz="2900" b="1">
                <a:solidFill>
                  <a:srgbClr val="0000FF"/>
                </a:solidFill>
                <a:effectLst>
                  <a:outerShdw blurRad="38100" dist="38100" dir="2700000" algn="tl">
                    <a:srgbClr val="C0C0C0"/>
                  </a:outerShdw>
                </a:effectLst>
                <a:latin typeface="+mn-ea"/>
              </a:rPr>
              <a:t>Union)</a:t>
            </a:r>
            <a:r>
              <a:rPr lang="zh-CN" altLang="en-US" sz="2900" b="1">
                <a:solidFill>
                  <a:srgbClr val="0000FF"/>
                </a:solidFill>
                <a:effectLst>
                  <a:outerShdw blurRad="38100" dist="38100" dir="2700000" algn="tl">
                    <a:srgbClr val="C0C0C0"/>
                  </a:outerShdw>
                </a:effectLst>
                <a:latin typeface="+mn-ea"/>
              </a:rPr>
              <a:t>与类</a:t>
            </a:r>
            <a:endParaRPr lang="zh-CN" altLang="en-US" sz="2800" b="1">
              <a:latin typeface="+mn-ea"/>
            </a:endParaRPr>
          </a:p>
        </p:txBody>
      </p:sp>
      <p:sp>
        <p:nvSpPr>
          <p:cNvPr id="357427" name="Rectangle 51"/>
          <p:cNvSpPr>
            <a:spLocks noChangeArrowheads="1"/>
          </p:cNvSpPr>
          <p:nvPr/>
        </p:nvSpPr>
        <p:spPr bwMode="auto">
          <a:xfrm>
            <a:off x="755650" y="533400"/>
            <a:ext cx="7772400" cy="762000"/>
          </a:xfrm>
          <a:prstGeom prst="rect">
            <a:avLst/>
          </a:prstGeom>
          <a:noFill/>
          <a:ln w="9525">
            <a:noFill/>
            <a:miter lim="800000"/>
          </a:ln>
          <a:effectLst/>
        </p:spPr>
        <p:txBody>
          <a:bodyPr lIns="113731" tIns="56866" rIns="113731" bIns="56866" anchor="ctr"/>
          <a:lstStyle/>
          <a:p>
            <a:pPr defTabSz="916305" eaLnBrk="1" fontAlgn="auto" hangingPunct="1">
              <a:spcBef>
                <a:spcPts val="0"/>
              </a:spcBef>
              <a:spcAft>
                <a:spcPts val="0"/>
              </a:spcAft>
              <a:defRPr/>
            </a:pPr>
            <a:r>
              <a:rPr lang="zh-CN" altLang="en-US" sz="3600" b="1">
                <a:effectLst>
                  <a:outerShdw blurRad="38100" dist="38100" dir="2700000" algn="tl">
                    <a:srgbClr val="C0C0C0"/>
                  </a:outerShdw>
                </a:effectLst>
                <a:latin typeface="Times New Roman" panose="02020603050405020304" charset="0"/>
                <a:ea typeface="幼圆" panose="02010509060101010101" pitchFamily="49" charset="-122"/>
              </a:rPr>
              <a:t>用</a:t>
            </a:r>
            <a:r>
              <a:rPr lang="en-US" altLang="zh-CN" sz="3600" b="1">
                <a:effectLst>
                  <a:outerShdw blurRad="38100" dist="38100" dir="2700000" algn="tl">
                    <a:srgbClr val="C0C0C0"/>
                  </a:outerShdw>
                </a:effectLst>
                <a:latin typeface="Times New Roman" panose="02020603050405020304" charset="0"/>
                <a:ea typeface="幼圆" panose="02010509060101010101" pitchFamily="49" charset="-122"/>
              </a:rPr>
              <a:t>C++</a:t>
            </a:r>
            <a:r>
              <a:rPr lang="zh-CN" altLang="en-US" sz="3600" b="1">
                <a:effectLst>
                  <a:outerShdw blurRad="38100" dist="38100" dir="2700000" algn="tl">
                    <a:srgbClr val="C0C0C0"/>
                  </a:outerShdw>
                </a:effectLst>
                <a:latin typeface="Times New Roman" panose="02020603050405020304" charset="0"/>
                <a:ea typeface="幼圆" panose="02010509060101010101" pitchFamily="49" charset="-122"/>
              </a:rPr>
              <a:t>语言</a:t>
            </a:r>
            <a:r>
              <a:rPr lang="zh-CN" altLang="en-US" sz="3600" b="1">
                <a:effectLst>
                  <a:outerShdw blurRad="38100" dist="38100" dir="2700000" algn="tl">
                    <a:srgbClr val="C0C0C0"/>
                  </a:outerShdw>
                </a:effectLst>
                <a:latin typeface="幼圆" panose="02010509060101010101" pitchFamily="49" charset="-122"/>
                <a:ea typeface="幼圆" panose="02010509060101010101" pitchFamily="49" charset="-122"/>
              </a:rPr>
              <a:t>描述面向对象程序</a:t>
            </a:r>
            <a:endParaRPr lang="en-US" altLang="zh-CN" sz="3600" b="1">
              <a:effectLst>
                <a:outerShdw blurRad="38100" dist="38100" dir="2700000" algn="tl">
                  <a:srgbClr val="C0C0C0"/>
                </a:outerShdw>
              </a:effectLst>
              <a:latin typeface="幼圆" panose="02010509060101010101" pitchFamily="49" charset="-122"/>
              <a:ea typeface="幼圆" panose="02010509060101010101" pitchFamily="49" charset="-122"/>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395288" y="863600"/>
          <a:ext cx="8389937" cy="5994399"/>
        </p:xfrm>
        <a:graphic>
          <a:graphicData uri="http://schemas.openxmlformats.org/drawingml/2006/table">
            <a:tbl>
              <a:tblPr/>
              <a:tblGrid>
                <a:gridCol w="3920517">
                  <a:extLst>
                    <a:ext uri="{9D8B030D-6E8A-4147-A177-3AD203B41FA5}">
                      <a16:colId xmlns:a16="http://schemas.microsoft.com/office/drawing/2014/main" val="20000"/>
                    </a:ext>
                  </a:extLst>
                </a:gridCol>
                <a:gridCol w="4469420">
                  <a:extLst>
                    <a:ext uri="{9D8B030D-6E8A-4147-A177-3AD203B41FA5}">
                      <a16:colId xmlns:a16="http://schemas.microsoft.com/office/drawing/2014/main" val="20001"/>
                    </a:ext>
                  </a:extLst>
                </a:gridCol>
              </a:tblGrid>
              <a:tr h="527204">
                <a:tc>
                  <a:txBody>
                    <a:bodyPr/>
                    <a:lstStyle>
                      <a:lvl1pPr marL="342900" indent="-342900">
                        <a:spcBef>
                          <a:spcPct val="20000"/>
                        </a:spcBef>
                        <a:defRPr kumimoji="1"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rgbClr val="6699FF"/>
                        </a:buClr>
                        <a:buFont typeface="Wingdings" panose="05000000000000000000" pitchFamily="2" charset="2"/>
                        <a:defRPr kumimoji="1"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rgbClr val="FF3300"/>
                        </a:buClr>
                        <a:buFont typeface="Wingdings" panose="05000000000000000000" pitchFamily="2" charset="2"/>
                        <a:defRPr kumimoji="1"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rgbClr val="FF9900"/>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5pPr>
                      <a:lvl6pPr marL="25146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6pPr>
                      <a:lvl7pPr marL="29718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7pPr>
                      <a:lvl8pPr marL="34290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8pPr>
                      <a:lvl9pPr marL="38862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charset="0"/>
                          <a:ea typeface="黑体" panose="02010609060101010101" pitchFamily="49" charset="-122"/>
                          <a:cs typeface="Times New Roman" panose="02020603050405020304" charset="0"/>
                        </a:rPr>
                        <a:t>C</a:t>
                      </a:r>
                      <a:r>
                        <a:rPr kumimoji="1" lang="zh-CN" altLang="en-US" sz="2000" b="1" i="0" u="none" strike="noStrike" cap="none" normalizeH="0" baseline="0" dirty="0">
                          <a:ln>
                            <a:noFill/>
                          </a:ln>
                          <a:solidFill>
                            <a:schemeClr val="tx1"/>
                          </a:solidFill>
                          <a:effectLst/>
                          <a:latin typeface="Times New Roman" panose="02020603050405020304" charset="0"/>
                          <a:ea typeface="黑体" panose="02010609060101010101" pitchFamily="49" charset="-122"/>
                          <a:cs typeface="Times New Roman" panose="02020603050405020304" charset="0"/>
                        </a:rPr>
                        <a:t>语句</a:t>
                      </a:r>
                      <a:endParaRPr kumimoji="1" lang="zh-CN" altLang="en-US" sz="20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charset="0"/>
                      </a:endParaRPr>
                    </a:p>
                  </a:txBody>
                  <a:tcPr marL="91448" marR="91448" marT="45715" marB="45715"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rgbClr val="6699FF"/>
                        </a:buClr>
                        <a:buFont typeface="Wingdings" panose="05000000000000000000" pitchFamily="2" charset="2"/>
                        <a:defRPr kumimoji="1"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rgbClr val="FF3300"/>
                        </a:buClr>
                        <a:buFont typeface="Wingdings" panose="05000000000000000000" pitchFamily="2" charset="2"/>
                        <a:defRPr kumimoji="1"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rgbClr val="FF9900"/>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5pPr>
                      <a:lvl6pPr marL="25146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6pPr>
                      <a:lvl7pPr marL="29718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7pPr>
                      <a:lvl8pPr marL="34290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8pPr>
                      <a:lvl9pPr marL="38862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Times New Roman" panose="02020603050405020304" charset="0"/>
                          <a:ea typeface="黑体" panose="02010609060101010101" pitchFamily="49" charset="-122"/>
                          <a:cs typeface="Times New Roman" panose="02020603050405020304" charset="0"/>
                        </a:rPr>
                        <a:t>C++</a:t>
                      </a:r>
                      <a:r>
                        <a:rPr kumimoji="1" lang="zh-CN" altLang="en-US" sz="2000" b="1" i="0" u="none" strike="noStrike" cap="none" normalizeH="0" baseline="0">
                          <a:ln>
                            <a:noFill/>
                          </a:ln>
                          <a:solidFill>
                            <a:schemeClr val="tx1"/>
                          </a:solidFill>
                          <a:effectLst/>
                          <a:latin typeface="Times New Roman" panose="02020603050405020304" charset="0"/>
                          <a:ea typeface="黑体" panose="02010609060101010101" pitchFamily="49" charset="-122"/>
                          <a:cs typeface="Times New Roman" panose="02020603050405020304" charset="0"/>
                        </a:rPr>
                        <a:t>语句</a:t>
                      </a:r>
                      <a:endParaRPr kumimoji="1" lang="zh-CN" altLang="en-US" sz="20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charset="0"/>
                      </a:endParaRPr>
                    </a:p>
                  </a:txBody>
                  <a:tcPr marL="91448" marR="91448" marT="45715" marB="45715"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26073">
                <a:tc>
                  <a:txBody>
                    <a:bodyPr/>
                    <a:lstStyle>
                      <a:lvl1pPr marL="342900" indent="-342900">
                        <a:spcBef>
                          <a:spcPct val="20000"/>
                        </a:spcBef>
                        <a:defRPr kumimoji="1"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rgbClr val="6699FF"/>
                        </a:buClr>
                        <a:buFont typeface="Wingdings" panose="05000000000000000000" pitchFamily="2" charset="2"/>
                        <a:defRPr kumimoji="1"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rgbClr val="FF3300"/>
                        </a:buClr>
                        <a:buFont typeface="Wingdings" panose="05000000000000000000" pitchFamily="2" charset="2"/>
                        <a:defRPr kumimoji="1"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rgbClr val="FF9900"/>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5pPr>
                      <a:lvl6pPr marL="25146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6pPr>
                      <a:lvl7pPr marL="29718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7pPr>
                      <a:lvl8pPr marL="34290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8pPr>
                      <a:lvl9pPr marL="38862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#include &lt;stdio.h&gt;</a:t>
                      </a:r>
                      <a:endPar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Courier New" panose="02070309020205020404" pitchFamily="49" charset="0"/>
                        </a:rPr>
                        <a:t>…</a:t>
                      </a:r>
                      <a:endPar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scanf(</a:t>
                      </a:r>
                      <a:r>
                        <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Courier New" panose="02070309020205020404" pitchFamily="49" charset="0"/>
                        </a:rPr>
                        <a:t>”</a:t>
                      </a: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%d%c</a:t>
                      </a:r>
                      <a:r>
                        <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Courier New" panose="02070309020205020404" pitchFamily="49" charset="0"/>
                        </a:rPr>
                        <a:t>”</a:t>
                      </a: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,&amp;i,&amp;ch);</a:t>
                      </a:r>
                      <a:endPar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printf(</a:t>
                      </a:r>
                      <a:r>
                        <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Courier New" panose="02070309020205020404" pitchFamily="49" charset="0"/>
                        </a:rPr>
                        <a:t>”</a:t>
                      </a: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%d%c\n</a:t>
                      </a:r>
                      <a:r>
                        <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Courier New" panose="02070309020205020404" pitchFamily="49" charset="0"/>
                        </a:rPr>
                        <a:t>”</a:t>
                      </a: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,i,ch);</a:t>
                      </a:r>
                      <a:endPar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endParaRPr>
                    </a:p>
                  </a:txBody>
                  <a:tcPr marL="91448" marR="91448" marT="45715" marB="45715"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rgbClr val="6699FF"/>
                        </a:buClr>
                        <a:buFont typeface="Wingdings" panose="05000000000000000000" pitchFamily="2" charset="2"/>
                        <a:defRPr kumimoji="1"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rgbClr val="FF3300"/>
                        </a:buClr>
                        <a:buFont typeface="Wingdings" panose="05000000000000000000" pitchFamily="2" charset="2"/>
                        <a:defRPr kumimoji="1"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rgbClr val="FF9900"/>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5pPr>
                      <a:lvl6pPr marL="25146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6pPr>
                      <a:lvl7pPr marL="29718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7pPr>
                      <a:lvl8pPr marL="34290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8pPr>
                      <a:lvl9pPr marL="38862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#include &lt;iostream.h&gt;</a:t>
                      </a:r>
                      <a:endPar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Courier New" panose="02070309020205020404" pitchFamily="49" charset="0"/>
                        </a:rPr>
                        <a:t>…</a:t>
                      </a:r>
                      <a:endPar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cin&gt;&gt;i&gt;&gt;ch;</a:t>
                      </a:r>
                      <a:endPar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cout&lt;&lt;i&lt;&lt;ch&lt;&lt;endl;</a:t>
                      </a:r>
                      <a:endPar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endParaRPr>
                    </a:p>
                  </a:txBody>
                  <a:tcPr marL="91448" marR="91448" marT="45715" marB="45715"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0795">
                <a:tc>
                  <a:txBody>
                    <a:bodyPr/>
                    <a:lstStyle>
                      <a:lvl1pPr marL="342900" indent="-342900">
                        <a:spcBef>
                          <a:spcPct val="20000"/>
                        </a:spcBef>
                        <a:defRPr kumimoji="1"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rgbClr val="6699FF"/>
                        </a:buClr>
                        <a:buFont typeface="Wingdings" panose="05000000000000000000" pitchFamily="2" charset="2"/>
                        <a:defRPr kumimoji="1"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rgbClr val="FF3300"/>
                        </a:buClr>
                        <a:buFont typeface="Wingdings" panose="05000000000000000000" pitchFamily="2" charset="2"/>
                        <a:defRPr kumimoji="1"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rgbClr val="FF9900"/>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5pPr>
                      <a:lvl6pPr marL="25146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6pPr>
                      <a:lvl7pPr marL="29718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7pPr>
                      <a:lvl8pPr marL="34290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8pPr>
                      <a:lvl9pPr marL="38862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#define maxsize 100</a:t>
                      </a:r>
                      <a:endPar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endParaRPr>
                    </a:p>
                  </a:txBody>
                  <a:tcPr marL="91448" marR="91448" marT="45715" marB="45715"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rgbClr val="6699FF"/>
                        </a:buClr>
                        <a:buFont typeface="Wingdings" panose="05000000000000000000" pitchFamily="2" charset="2"/>
                        <a:defRPr kumimoji="1"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rgbClr val="FF3300"/>
                        </a:buClr>
                        <a:buFont typeface="Wingdings" panose="05000000000000000000" pitchFamily="2" charset="2"/>
                        <a:defRPr kumimoji="1"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rgbClr val="FF9900"/>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5pPr>
                      <a:lvl6pPr marL="25146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6pPr>
                      <a:lvl7pPr marL="29718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7pPr>
                      <a:lvl8pPr marL="34290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8pPr>
                      <a:lvl9pPr marL="38862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const int maxsize=100;</a:t>
                      </a:r>
                      <a:endPar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endParaRPr>
                    </a:p>
                  </a:txBody>
                  <a:tcPr marL="91448" marR="91448" marT="45715" marB="45715"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82068">
                <a:tc>
                  <a:txBody>
                    <a:bodyPr/>
                    <a:lstStyle>
                      <a:lvl1pPr marL="342900" indent="-342900">
                        <a:spcBef>
                          <a:spcPct val="20000"/>
                        </a:spcBef>
                        <a:defRPr kumimoji="1"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rgbClr val="6699FF"/>
                        </a:buClr>
                        <a:buFont typeface="Wingdings" panose="05000000000000000000" pitchFamily="2" charset="2"/>
                        <a:defRPr kumimoji="1"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rgbClr val="FF3300"/>
                        </a:buClr>
                        <a:buFont typeface="Wingdings" panose="05000000000000000000" pitchFamily="2" charset="2"/>
                        <a:defRPr kumimoji="1"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rgbClr val="FF9900"/>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5pPr>
                      <a:lvl6pPr marL="25146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6pPr>
                      <a:lvl7pPr marL="29718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7pPr>
                      <a:lvl8pPr marL="34290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8pPr>
                      <a:lvl9pPr marL="38862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for(i=0;i&lt;n;i++) s=s+a[i]; </a:t>
                      </a:r>
                      <a:r>
                        <a:rPr kumimoji="1" lang="en-US" altLang="zh-CN" sz="2000" b="1" i="0" u="none" strike="noStrike" cap="none" normalizeH="0" baseline="0">
                          <a:ln>
                            <a:noFill/>
                          </a:ln>
                          <a:solidFill>
                            <a:schemeClr val="tx1"/>
                          </a:solidFill>
                          <a:effectLst/>
                          <a:latin typeface="Times New Roman" panose="02020603050405020304" charset="0"/>
                          <a:ea typeface="隶书" panose="02010509060101010101" pitchFamily="49" charset="-122"/>
                        </a:rPr>
                        <a:t>/*</a:t>
                      </a:r>
                      <a:r>
                        <a:rPr kumimoji="1" lang="zh-CN" altLang="en-US" sz="2000" b="1" i="0" u="none" strike="noStrike" cap="none" normalizeH="0" baseline="0">
                          <a:ln>
                            <a:noFill/>
                          </a:ln>
                          <a:solidFill>
                            <a:schemeClr val="tx1"/>
                          </a:solidFill>
                          <a:effectLst/>
                          <a:latin typeface="Times New Roman" panose="02020603050405020304" charset="0"/>
                          <a:ea typeface="宋体" panose="02010600030101010101" pitchFamily="2" charset="-122"/>
                        </a:rPr>
                        <a:t>元素求和</a:t>
                      </a:r>
                      <a:r>
                        <a:rPr kumimoji="1" lang="zh-CN" altLang="en-US" sz="2000" b="1" i="0" u="none" strike="noStrike" cap="none" normalizeH="0" baseline="0">
                          <a:ln>
                            <a:noFill/>
                          </a:ln>
                          <a:solidFill>
                            <a:schemeClr val="tx1"/>
                          </a:solidFill>
                          <a:effectLst/>
                          <a:latin typeface="Times New Roman" panose="02020603050405020304" charset="0"/>
                          <a:ea typeface="隶书" panose="02010509060101010101" pitchFamily="49" charset="-122"/>
                        </a:rPr>
                        <a:t>*</a:t>
                      </a:r>
                      <a:r>
                        <a:rPr kumimoji="1" lang="en-US" altLang="zh-CN" sz="2000" b="1" i="0" u="none" strike="noStrike" cap="none" normalizeH="0" baseline="0">
                          <a:ln>
                            <a:noFill/>
                          </a:ln>
                          <a:solidFill>
                            <a:schemeClr val="tx1"/>
                          </a:solidFill>
                          <a:effectLst/>
                          <a:latin typeface="Times New Roman" panose="02020603050405020304" charset="0"/>
                          <a:ea typeface="隶书" panose="02010509060101010101" pitchFamily="49" charset="-122"/>
                        </a:rPr>
                        <a:t>/</a:t>
                      </a:r>
                    </a:p>
                  </a:txBody>
                  <a:tcPr marL="91448" marR="91448" marT="45715" marB="45715"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rgbClr val="6699FF"/>
                        </a:buClr>
                        <a:buFont typeface="Wingdings" panose="05000000000000000000" pitchFamily="2" charset="2"/>
                        <a:defRPr kumimoji="1"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rgbClr val="FF3300"/>
                        </a:buClr>
                        <a:buFont typeface="Wingdings" panose="05000000000000000000" pitchFamily="2" charset="2"/>
                        <a:defRPr kumimoji="1"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rgbClr val="FF9900"/>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5pPr>
                      <a:lvl6pPr marL="25146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6pPr>
                      <a:lvl7pPr marL="29718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7pPr>
                      <a:lvl8pPr marL="34290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8pPr>
                      <a:lvl9pPr marL="38862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for(i=0;i&lt;n;i++) s=s+a[i];</a:t>
                      </a:r>
                    </a:p>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              </a:t>
                      </a:r>
                      <a:r>
                        <a:rPr kumimoji="1" lang="en-US" altLang="zh-CN" sz="2000" b="1" i="0" u="none" strike="noStrike" cap="none" normalizeH="0" baseline="0">
                          <a:ln>
                            <a:noFill/>
                          </a:ln>
                          <a:solidFill>
                            <a:schemeClr val="tx1"/>
                          </a:solidFill>
                          <a:effectLst/>
                          <a:latin typeface="Times New Roman" panose="02020603050405020304" charset="0"/>
                          <a:ea typeface="隶书" panose="02010509060101010101" pitchFamily="49" charset="-122"/>
                        </a:rPr>
                        <a:t>//</a:t>
                      </a:r>
                      <a:r>
                        <a:rPr kumimoji="1" lang="zh-CN" altLang="en-US" sz="2000" b="1" i="0" u="none" strike="noStrike" cap="none" normalizeH="0" baseline="0">
                          <a:ln>
                            <a:noFill/>
                          </a:ln>
                          <a:solidFill>
                            <a:schemeClr val="tx1"/>
                          </a:solidFill>
                          <a:effectLst/>
                          <a:latin typeface="Times New Roman" panose="02020603050405020304" charset="0"/>
                          <a:ea typeface="宋体" panose="02010600030101010101" pitchFamily="2" charset="-122"/>
                        </a:rPr>
                        <a:t>数组元素求和</a:t>
                      </a:r>
                    </a:p>
                  </a:txBody>
                  <a:tcPr marL="91448" marR="91448" marT="45715" marB="45715"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68259">
                <a:tc>
                  <a:txBody>
                    <a:bodyPr/>
                    <a:lstStyle>
                      <a:lvl1pPr marL="342900" indent="-342900">
                        <a:spcBef>
                          <a:spcPct val="20000"/>
                        </a:spcBef>
                        <a:defRPr kumimoji="1"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rgbClr val="6699FF"/>
                        </a:buClr>
                        <a:buFont typeface="Wingdings" panose="05000000000000000000" pitchFamily="2" charset="2"/>
                        <a:defRPr kumimoji="1"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rgbClr val="FF3300"/>
                        </a:buClr>
                        <a:buFont typeface="Wingdings" panose="05000000000000000000" pitchFamily="2" charset="2"/>
                        <a:defRPr kumimoji="1"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rgbClr val="FF9900"/>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5pPr>
                      <a:lvl6pPr marL="25146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6pPr>
                      <a:lvl7pPr marL="29718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7pPr>
                      <a:lvl8pPr marL="34290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8pPr>
                      <a:lvl9pPr marL="38862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dirty="0" err="1">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int</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 </a:t>
                      </a:r>
                      <a:r>
                        <a:rPr kumimoji="1" lang="en-US" altLang="zh-CN" sz="2000" b="1" i="0" u="none" strike="noStrike" cap="none" normalizeH="0" baseline="0" dirty="0">
                          <a:ln>
                            <a:noFill/>
                          </a:ln>
                          <a:solidFill>
                            <a:schemeClr val="tx1"/>
                          </a:solidFill>
                          <a:effectLst/>
                          <a:latin typeface="宋体" panose="02010600030101010101" pitchFamily="2" charset="-122"/>
                          <a:ea typeface="隶书" panose="02010509060101010101" pitchFamily="49" charset="-122"/>
                          <a:cs typeface="Courier New" panose="02070309020205020404" pitchFamily="49" charset="0"/>
                        </a:rPr>
                        <a:t>*</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p,</a:t>
                      </a:r>
                      <a:r>
                        <a:rPr kumimoji="1" lang="en-US" altLang="zh-CN" sz="2000" b="1" i="0" u="none" strike="noStrike" cap="none" normalizeH="0" baseline="0" dirty="0">
                          <a:ln>
                            <a:noFill/>
                          </a:ln>
                          <a:solidFill>
                            <a:schemeClr val="tx1"/>
                          </a:solidFill>
                          <a:effectLst/>
                          <a:latin typeface="宋体" panose="02010600030101010101" pitchFamily="2" charset="-122"/>
                          <a:ea typeface="隶书" panose="02010509060101010101" pitchFamily="49" charset="-122"/>
                          <a:cs typeface="Courier New" panose="02070309020205020404" pitchFamily="49" charset="0"/>
                        </a:rPr>
                        <a:t>*</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q;</a:t>
                      </a:r>
                      <a:endPar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p=</a:t>
                      </a:r>
                      <a:r>
                        <a:rPr kumimoji="1" lang="en-US" altLang="zh-CN" sz="2000" b="1" i="0" u="none" strike="noStrike" cap="none" normalizeH="0" baseline="0" dirty="0" err="1">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malloc</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(10</a:t>
                      </a:r>
                      <a:r>
                        <a:rPr kumimoji="1" lang="en-US" altLang="zh-CN" sz="2000" b="1" i="0" u="none" strike="noStrike" cap="none" normalizeH="0" baseline="0" dirty="0">
                          <a:ln>
                            <a:noFill/>
                          </a:ln>
                          <a:solidFill>
                            <a:schemeClr val="tx1"/>
                          </a:solidFill>
                          <a:effectLst/>
                          <a:latin typeface="宋体" panose="02010600030101010101" pitchFamily="2" charset="-122"/>
                          <a:ea typeface="隶书" panose="02010509060101010101" pitchFamily="49" charset="-122"/>
                          <a:cs typeface="Courier New" panose="02070309020205020404" pitchFamily="49" charset="0"/>
                        </a:rPr>
                        <a:t>*</a:t>
                      </a:r>
                      <a:r>
                        <a:rPr kumimoji="1" lang="en-US" altLang="zh-CN" sz="2000" b="1" i="0" u="none" strike="noStrike" cap="none" normalizeH="0" baseline="0" dirty="0" err="1">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sizeof</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a:t>
                      </a:r>
                      <a:r>
                        <a:rPr kumimoji="1" lang="en-US" altLang="zh-CN" sz="2000" b="1" i="0" u="none" strike="noStrike" cap="none" normalizeH="0" baseline="0" dirty="0" err="1">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int</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a:t>
                      </a:r>
                      <a:endPar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q=</a:t>
                      </a:r>
                      <a:r>
                        <a:rPr kumimoji="1" lang="en-US" altLang="zh-CN" sz="2000" b="1" i="0" u="none" strike="noStrike" cap="none" normalizeH="0" baseline="0" dirty="0" err="1">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malloc</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a:t>
                      </a:r>
                      <a:r>
                        <a:rPr kumimoji="1" lang="en-US" altLang="zh-CN" sz="2000" b="1" i="0" u="none" strike="noStrike" cap="none" normalizeH="0" baseline="0" dirty="0" err="1">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sizeof</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a:t>
                      </a:r>
                      <a:r>
                        <a:rPr kumimoji="1" lang="en-US" altLang="zh-CN" sz="2000" b="1" i="0" u="none" strike="noStrike" cap="none" normalizeH="0" baseline="0" dirty="0" err="1">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int</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a:t>
                      </a:r>
                      <a:endPar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endParaRPr kumimoji="1" lang="en-US" altLang="zh-CN" sz="2000" b="1" i="0" u="none" strike="noStrike" cap="none" normalizeH="0" baseline="0" dirty="0">
                        <a:ln>
                          <a:noFill/>
                        </a:ln>
                        <a:solidFill>
                          <a:schemeClr val="tx1"/>
                        </a:solidFill>
                        <a:effectLst/>
                        <a:latin typeface="宋体" panose="02010600030101010101" pitchFamily="2" charset="-122"/>
                        <a:ea typeface="隶书" panose="02010509060101010101" pitchFamily="49" charset="-122"/>
                        <a:cs typeface="Courier New" panose="02070309020205020404" pitchFamily="49"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cs typeface="Courier New" panose="02070309020205020404" pitchFamily="49" charset="0"/>
                        </a:rPr>
                        <a:t>…</a:t>
                      </a:r>
                      <a:endPar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free(p);</a:t>
                      </a:r>
                      <a:endPar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free(q);</a:t>
                      </a:r>
                      <a:endPar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endParaRPr>
                    </a:p>
                  </a:txBody>
                  <a:tcPr marL="91448" marR="91448" marT="45715" marB="45715"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rgbClr val="6699FF"/>
                        </a:buClr>
                        <a:buFont typeface="Wingdings" panose="05000000000000000000" pitchFamily="2" charset="2"/>
                        <a:defRPr kumimoji="1"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rgbClr val="FF3300"/>
                        </a:buClr>
                        <a:buFont typeface="Wingdings" panose="05000000000000000000" pitchFamily="2" charset="2"/>
                        <a:defRPr kumimoji="1"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rgbClr val="FF9900"/>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5pPr>
                      <a:lvl6pPr marL="25146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6pPr>
                      <a:lvl7pPr marL="29718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7pPr>
                      <a:lvl8pPr marL="34290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8pPr>
                      <a:lvl9pPr marL="38862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dirty="0" err="1">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int</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 </a:t>
                      </a:r>
                      <a:r>
                        <a:rPr kumimoji="1" lang="en-US" altLang="zh-CN" sz="2000" b="1" i="0" u="none" strike="noStrike" cap="none" normalizeH="0" baseline="0" dirty="0">
                          <a:ln>
                            <a:noFill/>
                          </a:ln>
                          <a:solidFill>
                            <a:schemeClr val="tx1"/>
                          </a:solidFill>
                          <a:effectLst/>
                          <a:latin typeface="宋体" panose="02010600030101010101" pitchFamily="2" charset="-122"/>
                          <a:ea typeface="隶书" panose="02010509060101010101" pitchFamily="49" charset="-122"/>
                          <a:cs typeface="Courier New" panose="02070309020205020404" pitchFamily="49" charset="0"/>
                        </a:rPr>
                        <a:t>*</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p,</a:t>
                      </a:r>
                      <a:r>
                        <a:rPr kumimoji="1" lang="en-US" altLang="zh-CN" sz="2000" b="1" i="0" u="none" strike="noStrike" cap="none" normalizeH="0" baseline="0" dirty="0">
                          <a:ln>
                            <a:noFill/>
                          </a:ln>
                          <a:solidFill>
                            <a:schemeClr val="tx1"/>
                          </a:solidFill>
                          <a:effectLst/>
                          <a:latin typeface="宋体" panose="02010600030101010101" pitchFamily="2" charset="-122"/>
                          <a:ea typeface="隶书" panose="02010509060101010101" pitchFamily="49" charset="-122"/>
                          <a:cs typeface="Courier New" panose="02070309020205020404" pitchFamily="49" charset="0"/>
                        </a:rPr>
                        <a:t>*</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q;</a:t>
                      </a:r>
                      <a:endPar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p=new </a:t>
                      </a:r>
                      <a:r>
                        <a:rPr kumimoji="1" lang="en-US" altLang="zh-CN" sz="2000" b="1" i="0" u="none" strike="noStrike" cap="none" normalizeH="0" baseline="0" dirty="0" err="1">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int</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[10];</a:t>
                      </a:r>
                      <a:r>
                        <a:rPr kumimoji="1" lang="en-US" altLang="zh-CN" sz="2000" b="1" i="0" u="none" strike="noStrike" cap="none" normalizeH="0" baseline="0" dirty="0">
                          <a:ln>
                            <a:noFill/>
                          </a:ln>
                          <a:solidFill>
                            <a:schemeClr val="tx1"/>
                          </a:solidFill>
                          <a:effectLst/>
                          <a:latin typeface="Times New Roman" panose="02020603050405020304" charset="0"/>
                          <a:ea typeface="隶书" panose="02010509060101010101" pitchFamily="49" charset="-122"/>
                        </a:rPr>
                        <a:t>//</a:t>
                      </a:r>
                      <a:r>
                        <a:rPr kumimoji="1" lang="zh-CN" altLang="en-US" sz="2000" b="1" i="0" u="none" strike="noStrike" cap="none" normalizeH="0" baseline="0" dirty="0">
                          <a:ln>
                            <a:noFill/>
                          </a:ln>
                          <a:solidFill>
                            <a:schemeClr val="tx1"/>
                          </a:solidFill>
                          <a:effectLst/>
                          <a:latin typeface="Times New Roman" panose="02020603050405020304" charset="0"/>
                          <a:ea typeface="宋体" panose="02010600030101010101" pitchFamily="2" charset="-122"/>
                        </a:rPr>
                        <a:t>动态分配</a:t>
                      </a:r>
                      <a:r>
                        <a:rPr kumimoji="1" lang="en-US" altLang="zh-CN" sz="2000" b="1" i="0" u="none" strike="noStrike" cap="none" normalizeH="0" baseline="0" dirty="0">
                          <a:ln>
                            <a:noFill/>
                          </a:ln>
                          <a:solidFill>
                            <a:schemeClr val="tx1"/>
                          </a:solidFill>
                          <a:effectLst/>
                          <a:latin typeface="Times New Roman" panose="02020603050405020304" charset="0"/>
                          <a:ea typeface="隶书" panose="02010509060101010101" pitchFamily="49" charset="-122"/>
                        </a:rPr>
                        <a:t>10</a:t>
                      </a:r>
                      <a:r>
                        <a:rPr kumimoji="1" lang="zh-CN" altLang="en-US" sz="2000" b="1" i="0" u="none" strike="noStrike" cap="none" normalizeH="0" baseline="0" dirty="0">
                          <a:ln>
                            <a:noFill/>
                          </a:ln>
                          <a:solidFill>
                            <a:schemeClr val="tx1"/>
                          </a:solidFill>
                          <a:effectLst/>
                          <a:latin typeface="Times New Roman" panose="02020603050405020304" charset="0"/>
                          <a:ea typeface="宋体" panose="02010600030101010101" pitchFamily="2" charset="-122"/>
                        </a:rPr>
                        <a:t>个整数空间</a:t>
                      </a:r>
                      <a:r>
                        <a:rPr kumimoji="1" lang="en-US" altLang="zh-CN" sz="2000" b="1" i="0" u="none" strike="noStrike" cap="none" normalizeH="0" baseline="0" dirty="0">
                          <a:ln>
                            <a:noFill/>
                          </a:ln>
                          <a:solidFill>
                            <a:schemeClr val="tx1"/>
                          </a:solidFill>
                          <a:effectLst/>
                          <a:latin typeface="Times New Roman" panose="02020603050405020304" charset="0"/>
                          <a:ea typeface="宋体" panose="02010600030101010101" pitchFamily="2" charset="-122"/>
                        </a:rPr>
                        <a:t>(</a:t>
                      </a:r>
                      <a:r>
                        <a:rPr kumimoji="1" lang="zh-CN" altLang="en-US" sz="2000" b="1" i="0" u="none" strike="noStrike" cap="none" normalizeH="0" baseline="0" dirty="0">
                          <a:ln>
                            <a:noFill/>
                          </a:ln>
                          <a:solidFill>
                            <a:schemeClr val="tx1"/>
                          </a:solidFill>
                          <a:effectLst/>
                          <a:latin typeface="Times New Roman" panose="02020603050405020304" charset="0"/>
                          <a:ea typeface="宋体" panose="02010600030101010101" pitchFamily="2" charset="-122"/>
                        </a:rPr>
                        <a:t>数组</a:t>
                      </a:r>
                      <a:r>
                        <a:rPr kumimoji="1" lang="en-US" altLang="zh-CN" sz="2000" b="1" i="0" u="none" strike="noStrike" cap="none" normalizeH="0" baseline="0" dirty="0">
                          <a:ln>
                            <a:noFill/>
                          </a:ln>
                          <a:solidFill>
                            <a:schemeClr val="tx1"/>
                          </a:solidFill>
                          <a:effectLst/>
                          <a:latin typeface="Times New Roman" panose="02020603050405020304" charset="0"/>
                          <a:ea typeface="宋体" panose="02010600030101010101" pitchFamily="2" charset="-122"/>
                        </a:rPr>
                        <a:t>)</a:t>
                      </a: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q=new </a:t>
                      </a:r>
                      <a:r>
                        <a:rPr kumimoji="1" lang="en-US" altLang="zh-CN" sz="2000" b="1" i="0" u="none" strike="noStrike" cap="none" normalizeH="0" baseline="0" dirty="0" err="1">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int</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    </a:t>
                      </a:r>
                      <a:r>
                        <a:rPr kumimoji="1" lang="en-US" altLang="zh-CN" sz="2000" b="1" i="0" u="none" strike="noStrike" cap="none" normalizeH="0" baseline="0" dirty="0">
                          <a:ln>
                            <a:noFill/>
                          </a:ln>
                          <a:solidFill>
                            <a:schemeClr val="tx1"/>
                          </a:solidFill>
                          <a:effectLst/>
                          <a:latin typeface="Times New Roman" panose="02020603050405020304" charset="0"/>
                          <a:ea typeface="隶书" panose="02010509060101010101" pitchFamily="49" charset="-122"/>
                        </a:rPr>
                        <a:t>//</a:t>
                      </a:r>
                      <a:r>
                        <a:rPr kumimoji="1" lang="zh-CN" altLang="en-US" sz="2000" b="1" i="0" u="none" strike="noStrike" cap="none" normalizeH="0" baseline="0" dirty="0">
                          <a:ln>
                            <a:noFill/>
                          </a:ln>
                          <a:solidFill>
                            <a:schemeClr val="tx1"/>
                          </a:solidFill>
                          <a:effectLst/>
                          <a:latin typeface="Times New Roman" panose="02020603050405020304" charset="0"/>
                          <a:ea typeface="宋体" panose="02010600030101010101" pitchFamily="2" charset="-122"/>
                        </a:rPr>
                        <a:t>动态分配</a:t>
                      </a:r>
                      <a:r>
                        <a:rPr kumimoji="1" lang="en-US" altLang="zh-CN" sz="2000" b="1" i="0" u="none" strike="noStrike" cap="none" normalizeH="0" baseline="0" dirty="0">
                          <a:ln>
                            <a:noFill/>
                          </a:ln>
                          <a:solidFill>
                            <a:schemeClr val="tx1"/>
                          </a:solidFill>
                          <a:effectLst/>
                          <a:latin typeface="Times New Roman" panose="02020603050405020304" charset="0"/>
                          <a:ea typeface="隶书" panose="02010509060101010101" pitchFamily="49" charset="-122"/>
                        </a:rPr>
                        <a:t>1</a:t>
                      </a:r>
                      <a:r>
                        <a:rPr kumimoji="1" lang="zh-CN" altLang="en-US" sz="2000" b="1" i="0" u="none" strike="noStrike" cap="none" normalizeH="0" baseline="0" dirty="0">
                          <a:ln>
                            <a:noFill/>
                          </a:ln>
                          <a:solidFill>
                            <a:schemeClr val="tx1"/>
                          </a:solidFill>
                          <a:effectLst/>
                          <a:latin typeface="Times New Roman" panose="02020603050405020304" charset="0"/>
                          <a:ea typeface="宋体" panose="02010600030101010101" pitchFamily="2" charset="-122"/>
                        </a:rPr>
                        <a:t>个整数空间</a:t>
                      </a: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cs typeface="Courier New" panose="02070309020205020404" pitchFamily="49" charset="0"/>
                        </a:rPr>
                        <a:t>…</a:t>
                      </a:r>
                      <a:endPar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delete []p;   </a:t>
                      </a:r>
                      <a:r>
                        <a:rPr kumimoji="1" lang="en-US" altLang="zh-CN" sz="2000" b="1" i="0" u="none" strike="noStrike" cap="none" normalizeH="0" baseline="0" dirty="0">
                          <a:ln>
                            <a:noFill/>
                          </a:ln>
                          <a:solidFill>
                            <a:schemeClr val="tx1"/>
                          </a:solidFill>
                          <a:effectLst/>
                          <a:latin typeface="Times New Roman" panose="02020603050405020304" charset="0"/>
                          <a:ea typeface="隶书" panose="02010509060101010101" pitchFamily="49" charset="-122"/>
                        </a:rPr>
                        <a:t>//</a:t>
                      </a:r>
                      <a:r>
                        <a:rPr kumimoji="1" lang="zh-CN" altLang="en-US" sz="2000" b="1" i="0" u="none" strike="noStrike" cap="none" normalizeH="0" baseline="0" dirty="0">
                          <a:ln>
                            <a:noFill/>
                          </a:ln>
                          <a:solidFill>
                            <a:schemeClr val="tx1"/>
                          </a:solidFill>
                          <a:effectLst/>
                          <a:latin typeface="Times New Roman" panose="02020603050405020304" charset="0"/>
                          <a:ea typeface="宋体" panose="02010600030101010101" pitchFamily="2" charset="-122"/>
                        </a:rPr>
                        <a:t>释放数组空间</a:t>
                      </a: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delete q;</a:t>
                      </a:r>
                      <a:endPar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endParaRPr>
                    </a:p>
                  </a:txBody>
                  <a:tcPr marL="91448" marR="91448" marT="45715" marB="45715"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96278" name="矩形 2"/>
          <p:cNvSpPr>
            <a:spLocks noChangeArrowheads="1"/>
          </p:cNvSpPr>
          <p:nvPr/>
        </p:nvSpPr>
        <p:spPr bwMode="auto">
          <a:xfrm>
            <a:off x="900113" y="333375"/>
            <a:ext cx="4032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en-US" altLang="zh-CN" b="1">
                <a:solidFill>
                  <a:srgbClr val="0000FF"/>
                </a:solidFill>
                <a:latin typeface="Times New Roman" panose="02020603050405020304" charset="0"/>
                <a:ea typeface="黑体" panose="02010609060101010101" pitchFamily="49" charset="-122"/>
                <a:cs typeface="Times New Roman" panose="02020603050405020304" charset="0"/>
              </a:rPr>
              <a:t>C</a:t>
            </a:r>
            <a:r>
              <a:rPr kumimoji="1" lang="zh-CN" altLang="en-US" b="1">
                <a:solidFill>
                  <a:srgbClr val="0000FF"/>
                </a:solidFill>
                <a:latin typeface="Times New Roman" panose="02020603050405020304" charset="0"/>
                <a:ea typeface="黑体" panose="02010609060101010101" pitchFamily="49" charset="-122"/>
                <a:cs typeface="Times New Roman" panose="02020603050405020304" charset="0"/>
              </a:rPr>
              <a:t>语言 与 </a:t>
            </a:r>
            <a:r>
              <a:rPr kumimoji="1" lang="en-US" altLang="zh-CN" b="1">
                <a:solidFill>
                  <a:srgbClr val="0000FF"/>
                </a:solidFill>
                <a:latin typeface="Times New Roman" panose="02020603050405020304" charset="0"/>
                <a:ea typeface="黑体" panose="02010609060101010101" pitchFamily="49" charset="-122"/>
                <a:cs typeface="Times New Roman" panose="02020603050405020304" charset="0"/>
              </a:rPr>
              <a:t>C++ </a:t>
            </a:r>
            <a:r>
              <a:rPr kumimoji="1" lang="zh-CN" altLang="en-US" b="1">
                <a:solidFill>
                  <a:srgbClr val="0000FF"/>
                </a:solidFill>
                <a:latin typeface="Times New Roman" panose="02020603050405020304" charset="0"/>
                <a:ea typeface="黑体" panose="02010609060101010101" pitchFamily="49" charset="-122"/>
                <a:cs typeface="Times New Roman" panose="02020603050405020304" charset="0"/>
              </a:rPr>
              <a:t>语言的一些区别</a:t>
            </a:r>
            <a:endParaRPr kumimoji="1" lang="zh-CN" altLang="en-US" b="1">
              <a:solidFill>
                <a:srgbClr val="0000FF"/>
              </a:solidFill>
              <a:latin typeface="Arial" panose="020B0604020202020204" pitchFamily="34" charset="0"/>
              <a:ea typeface="黑体" panose="02010609060101010101" pitchFamily="49" charset="-122"/>
              <a:cs typeface="Times New Roman" panose="02020603050405020304" charset="0"/>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971599" y="476250"/>
            <a:ext cx="7269113" cy="1080542"/>
          </a:xfrm>
          <a:prstGeom prst="rect">
            <a:avLst/>
          </a:prstGeom>
        </p:spPr>
        <p:txBody>
          <a:bodyPr anchor="b">
            <a:normAutofit/>
          </a:bodyPr>
          <a:lstStyle>
            <a:lvl1pPr algn="l" rtl="0" eaLnBrk="0" fontAlgn="base" hangingPunct="0">
              <a:spcBef>
                <a:spcPct val="0"/>
              </a:spcBef>
              <a:spcAft>
                <a:spcPct val="0"/>
              </a:spcAft>
              <a:defRPr sz="3600" b="1" kern="1200">
                <a:solidFill>
                  <a:srgbClr val="4885E9"/>
                </a:solidFill>
                <a:effectLst>
                  <a:outerShdw blurRad="53975" dist="22860" dir="5400000" algn="tl" rotWithShape="0">
                    <a:srgbClr val="000000">
                      <a:alpha val="55000"/>
                    </a:srgbClr>
                  </a:outerShdw>
                </a:effectLst>
                <a:latin typeface="+mj-lt"/>
                <a:ea typeface="+mj-ea"/>
                <a:cs typeface="+mj-cs"/>
              </a:defRPr>
            </a:lvl1pPr>
            <a:lvl2pPr algn="l" rtl="0" eaLnBrk="0" fontAlgn="base" hangingPunct="0">
              <a:spcBef>
                <a:spcPct val="0"/>
              </a:spcBef>
              <a:spcAft>
                <a:spcPct val="0"/>
              </a:spcAft>
              <a:defRPr sz="3600" b="1">
                <a:solidFill>
                  <a:srgbClr val="4885E9"/>
                </a:solidFill>
                <a:latin typeface="Verdana" panose="020B0604030504040204" pitchFamily="34" charset="0"/>
              </a:defRPr>
            </a:lvl2pPr>
            <a:lvl3pPr algn="l" rtl="0" eaLnBrk="0" fontAlgn="base" hangingPunct="0">
              <a:spcBef>
                <a:spcPct val="0"/>
              </a:spcBef>
              <a:spcAft>
                <a:spcPct val="0"/>
              </a:spcAft>
              <a:defRPr sz="3600" b="1">
                <a:solidFill>
                  <a:srgbClr val="4885E9"/>
                </a:solidFill>
                <a:latin typeface="Verdana" panose="020B0604030504040204" pitchFamily="34" charset="0"/>
              </a:defRPr>
            </a:lvl3pPr>
            <a:lvl4pPr algn="l" rtl="0" eaLnBrk="0" fontAlgn="base" hangingPunct="0">
              <a:spcBef>
                <a:spcPct val="0"/>
              </a:spcBef>
              <a:spcAft>
                <a:spcPct val="0"/>
              </a:spcAft>
              <a:defRPr sz="3600" b="1">
                <a:solidFill>
                  <a:srgbClr val="4885E9"/>
                </a:solidFill>
                <a:latin typeface="Verdana" panose="020B0604030504040204" pitchFamily="34" charset="0"/>
              </a:defRPr>
            </a:lvl4pPr>
            <a:lvl5pPr algn="l" rtl="0" eaLnBrk="0" fontAlgn="base" hangingPunct="0">
              <a:spcBef>
                <a:spcPct val="0"/>
              </a:spcBef>
              <a:spcAft>
                <a:spcPct val="0"/>
              </a:spcAft>
              <a:defRPr sz="3600" b="1">
                <a:solidFill>
                  <a:srgbClr val="4885E9"/>
                </a:solidFill>
                <a:latin typeface="Verdana" panose="020B0604030504040204" pitchFamily="34" charset="0"/>
              </a:defRPr>
            </a:lvl5pPr>
            <a:lvl6pPr marL="457200" algn="l" rtl="0" fontAlgn="base">
              <a:spcBef>
                <a:spcPct val="0"/>
              </a:spcBef>
              <a:spcAft>
                <a:spcPct val="0"/>
              </a:spcAft>
              <a:defRPr sz="3600" b="1">
                <a:solidFill>
                  <a:srgbClr val="4885E9"/>
                </a:solidFill>
                <a:latin typeface="Verdana" panose="020B0604030504040204" pitchFamily="34" charset="0"/>
              </a:defRPr>
            </a:lvl6pPr>
            <a:lvl7pPr marL="914400" algn="l" rtl="0" fontAlgn="base">
              <a:spcBef>
                <a:spcPct val="0"/>
              </a:spcBef>
              <a:spcAft>
                <a:spcPct val="0"/>
              </a:spcAft>
              <a:defRPr sz="3600" b="1">
                <a:solidFill>
                  <a:srgbClr val="4885E9"/>
                </a:solidFill>
                <a:latin typeface="Verdana" panose="020B0604030504040204" pitchFamily="34" charset="0"/>
              </a:defRPr>
            </a:lvl7pPr>
            <a:lvl8pPr marL="1371600" algn="l" rtl="0" fontAlgn="base">
              <a:spcBef>
                <a:spcPct val="0"/>
              </a:spcBef>
              <a:spcAft>
                <a:spcPct val="0"/>
              </a:spcAft>
              <a:defRPr sz="3600" b="1">
                <a:solidFill>
                  <a:srgbClr val="4885E9"/>
                </a:solidFill>
                <a:latin typeface="Verdana" panose="020B0604030504040204" pitchFamily="34" charset="0"/>
              </a:defRPr>
            </a:lvl8pPr>
            <a:lvl9pPr marL="1828800" algn="l" rtl="0" fontAlgn="base">
              <a:spcBef>
                <a:spcPct val="0"/>
              </a:spcBef>
              <a:spcAft>
                <a:spcPct val="0"/>
              </a:spcAft>
              <a:defRPr sz="3600" b="1">
                <a:solidFill>
                  <a:srgbClr val="4885E9"/>
                </a:solidFill>
                <a:latin typeface="Verdana" panose="020B0604030504040204" pitchFamily="34" charset="0"/>
              </a:defRPr>
            </a:lvl9pPr>
          </a:lstStyle>
          <a:p>
            <a:pPr eaLnBrk="1" hangingPunct="1">
              <a:defRPr/>
            </a:pPr>
            <a:r>
              <a:rPr lang="zh-CN" altLang="en-US" sz="3200" dirty="0">
                <a:latin typeface="华文中宋" panose="02010600040101010101" pitchFamily="2" charset="-122"/>
                <a:ea typeface="华文中宋" panose="02010600040101010101" pitchFamily="2" charset="-122"/>
              </a:rPr>
              <a:t>课程成绩比例</a:t>
            </a:r>
            <a:endParaRPr lang="zh-CN" altLang="en-US" sz="2400" dirty="0">
              <a:latin typeface="华文中宋" panose="02010600040101010101" pitchFamily="2" charset="-122"/>
              <a:ea typeface="华文中宋" panose="02010600040101010101" pitchFamily="2" charset="-122"/>
            </a:endParaRPr>
          </a:p>
        </p:txBody>
      </p:sp>
      <p:graphicFrame>
        <p:nvGraphicFramePr>
          <p:cNvPr id="2" name="图表 6"/>
          <p:cNvGraphicFramePr/>
          <p:nvPr>
            <p:extLst>
              <p:ext uri="{D42A27DB-BD31-4B8C-83A1-F6EECF244321}">
                <p14:modId xmlns:p14="http://schemas.microsoft.com/office/powerpoint/2010/main" val="3860727954"/>
              </p:ext>
            </p:extLst>
          </p:nvPr>
        </p:nvGraphicFramePr>
        <p:xfrm>
          <a:off x="1258888" y="1916113"/>
          <a:ext cx="6697662" cy="396875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9"/>
          <p:cNvSpPr>
            <a:spLocks noChangeArrowheads="1"/>
          </p:cNvSpPr>
          <p:nvPr/>
        </p:nvSpPr>
        <p:spPr bwMode="auto">
          <a:xfrm>
            <a:off x="900113" y="669925"/>
            <a:ext cx="7772400" cy="762000"/>
          </a:xfrm>
          <a:prstGeom prst="rect">
            <a:avLst/>
          </a:prstGeom>
          <a:noFill/>
          <a:ln w="9525">
            <a:noFill/>
            <a:miter lim="800000"/>
          </a:ln>
          <a:effectLst/>
        </p:spPr>
        <p:txBody>
          <a:bodyPr lIns="113731" tIns="56866" rIns="113731" bIns="56866" anchor="ctr"/>
          <a:lstStyle/>
          <a:p>
            <a:pPr defTabSz="916305" eaLnBrk="1" fontAlgn="auto" hangingPunct="1">
              <a:spcBef>
                <a:spcPts val="0"/>
              </a:spcBef>
              <a:spcAft>
                <a:spcPts val="0"/>
              </a:spcAft>
              <a:defRPr/>
            </a:pPr>
            <a:r>
              <a:rPr lang="zh-CN" altLang="en-US" sz="3600" dirty="0">
                <a:effectLst>
                  <a:outerShdw blurRad="38100" dist="38100" dir="2700000" algn="tl">
                    <a:srgbClr val="C0C0C0"/>
                  </a:outerShdw>
                </a:effectLst>
                <a:latin typeface="幼圆" panose="02010509060101010101" pitchFamily="49" charset="-122"/>
                <a:ea typeface="幼圆" panose="02010509060101010101" pitchFamily="49" charset="-122"/>
              </a:rPr>
              <a:t>§1.</a:t>
            </a:r>
            <a:r>
              <a:rPr lang="en-US" altLang="zh-CN" sz="3600" dirty="0">
                <a:effectLst>
                  <a:outerShdw blurRad="38100" dist="38100" dir="2700000" algn="tl">
                    <a:srgbClr val="C0C0C0"/>
                  </a:outerShdw>
                </a:effectLst>
                <a:latin typeface="幼圆" panose="02010509060101010101" pitchFamily="49" charset="-122"/>
                <a:ea typeface="幼圆" panose="02010509060101010101" pitchFamily="49" charset="-122"/>
              </a:rPr>
              <a:t>4 </a:t>
            </a:r>
            <a:r>
              <a:rPr lang="zh-CN" altLang="en-US" sz="3600" b="1" dirty="0">
                <a:effectLst>
                  <a:outerShdw blurRad="38100" dist="38100" dir="2700000" algn="tl">
                    <a:srgbClr val="C0C0C0"/>
                  </a:outerShdw>
                </a:effectLst>
                <a:latin typeface="幼圆" panose="02010509060101010101" pitchFamily="49" charset="-122"/>
                <a:ea typeface="幼圆" panose="02010509060101010101" pitchFamily="49" charset="-122"/>
              </a:rPr>
              <a:t>算法定义</a:t>
            </a:r>
            <a:endParaRPr lang="en-US" altLang="zh-CN" sz="3600" b="1" dirty="0">
              <a:effectLst>
                <a:outerShdw blurRad="38100" dist="38100" dir="2700000" algn="tl">
                  <a:srgbClr val="C0C0C0"/>
                </a:outerShdw>
              </a:effectLst>
              <a:latin typeface="幼圆" panose="02010509060101010101" pitchFamily="49" charset="-122"/>
              <a:ea typeface="幼圆" panose="02010509060101010101" pitchFamily="49" charset="-122"/>
            </a:endParaRPr>
          </a:p>
        </p:txBody>
      </p:sp>
      <p:sp>
        <p:nvSpPr>
          <p:cNvPr id="4" name="圆角矩形标注 3"/>
          <p:cNvSpPr/>
          <p:nvPr/>
        </p:nvSpPr>
        <p:spPr>
          <a:xfrm>
            <a:off x="3203848" y="2204864"/>
            <a:ext cx="5328890" cy="503237"/>
          </a:xfrm>
          <a:prstGeom prst="wedgeRoundRectCallout">
            <a:avLst>
              <a:gd name="adj1" fmla="val -54996"/>
              <a:gd name="adj2" fmla="val -44042"/>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solidFill>
                  <a:schemeClr val="tx1"/>
                </a:solidFill>
                <a:effectLst>
                  <a:outerShdw blurRad="38100" dist="38100" dir="2700000" algn="tl">
                    <a:srgbClr val="000000">
                      <a:alpha val="43137"/>
                    </a:srgbClr>
                  </a:outerShdw>
                </a:effectLst>
                <a:latin typeface="+mn-ea"/>
              </a:rPr>
              <a:t>程序设计 </a:t>
            </a:r>
            <a:r>
              <a:rPr lang="en-US" altLang="zh-CN" sz="2800" b="1" dirty="0">
                <a:solidFill>
                  <a:schemeClr val="tx1"/>
                </a:solidFill>
                <a:effectLst>
                  <a:outerShdw blurRad="38100" dist="38100" dir="2700000" algn="tl">
                    <a:srgbClr val="000000">
                      <a:alpha val="43137"/>
                    </a:srgbClr>
                  </a:outerShdw>
                </a:effectLst>
                <a:latin typeface="+mn-ea"/>
              </a:rPr>
              <a:t>= </a:t>
            </a:r>
            <a:r>
              <a:rPr lang="zh-CN" altLang="en-US" sz="2800" b="1" dirty="0">
                <a:solidFill>
                  <a:schemeClr val="tx1"/>
                </a:solidFill>
                <a:effectLst>
                  <a:outerShdw blurRad="38100" dist="38100" dir="2700000" algn="tl">
                    <a:srgbClr val="000000">
                      <a:alpha val="43137"/>
                    </a:srgbClr>
                  </a:outerShdw>
                </a:effectLst>
                <a:latin typeface="+mn-ea"/>
              </a:rPr>
              <a:t>数据结构 </a:t>
            </a:r>
            <a:r>
              <a:rPr lang="en-US" altLang="zh-CN" sz="2800" b="1" dirty="0">
                <a:solidFill>
                  <a:schemeClr val="tx1"/>
                </a:solidFill>
                <a:effectLst>
                  <a:outerShdw blurRad="38100" dist="38100" dir="2700000" algn="tl">
                    <a:srgbClr val="000000">
                      <a:alpha val="43137"/>
                    </a:srgbClr>
                  </a:outerShdw>
                </a:effectLst>
                <a:latin typeface="+mn-ea"/>
              </a:rPr>
              <a:t>+ </a:t>
            </a:r>
            <a:r>
              <a:rPr lang="zh-CN" altLang="en-US" sz="2800" b="1" dirty="0">
                <a:solidFill>
                  <a:schemeClr val="tx1"/>
                </a:solidFill>
                <a:effectLst>
                  <a:outerShdw blurRad="38100" dist="38100" dir="2700000" algn="tl">
                    <a:srgbClr val="000000">
                      <a:alpha val="43137"/>
                    </a:srgbClr>
                  </a:outerShdw>
                </a:effectLst>
                <a:latin typeface="+mn-ea"/>
              </a:rPr>
              <a:t>算法</a:t>
            </a:r>
          </a:p>
        </p:txBody>
      </p:sp>
      <p:sp>
        <p:nvSpPr>
          <p:cNvPr id="5" name="圆角矩形标注 4"/>
          <p:cNvSpPr/>
          <p:nvPr/>
        </p:nvSpPr>
        <p:spPr>
          <a:xfrm>
            <a:off x="1098277" y="3356992"/>
            <a:ext cx="5075237" cy="1944688"/>
          </a:xfrm>
          <a:prstGeom prst="wedgeRoundRectCallout">
            <a:avLst>
              <a:gd name="adj1" fmla="val 54550"/>
              <a:gd name="adj2" fmla="val -35724"/>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altLang="zh-CN" sz="2400" b="1" dirty="0">
                <a:solidFill>
                  <a:schemeClr val="tx1"/>
                </a:solidFill>
                <a:effectLst>
                  <a:outerShdw blurRad="38100" dist="38100" dir="2700000" algn="tl">
                    <a:srgbClr val="000000">
                      <a:alpha val="43137"/>
                    </a:srgbClr>
                  </a:outerShdw>
                </a:effectLst>
                <a:latin typeface="+mn-ea"/>
              </a:rPr>
              <a:t>……</a:t>
            </a:r>
          </a:p>
          <a:p>
            <a:pPr eaLnBrk="1" fontAlgn="auto" hangingPunct="1">
              <a:spcBef>
                <a:spcPts val="0"/>
              </a:spcBef>
              <a:spcAft>
                <a:spcPts val="0"/>
              </a:spcAft>
              <a:defRPr/>
            </a:pPr>
            <a:r>
              <a:rPr lang="zh-CN" altLang="en-US" sz="2400" b="1" dirty="0">
                <a:solidFill>
                  <a:schemeClr val="tx1"/>
                </a:solidFill>
                <a:effectLst>
                  <a:outerShdw blurRad="38100" dist="38100" dir="2700000" algn="tl">
                    <a:srgbClr val="000000">
                      <a:alpha val="43137"/>
                    </a:srgbClr>
                  </a:outerShdw>
                </a:effectLst>
                <a:latin typeface="+mn-ea"/>
              </a:rPr>
              <a:t>程序设计的实质是对确定的问题选择一种好的</a:t>
            </a:r>
            <a:r>
              <a:rPr lang="zh-CN" altLang="en-US" sz="2400" b="1" dirty="0">
                <a:solidFill>
                  <a:srgbClr val="0000FF"/>
                </a:solidFill>
                <a:effectLst>
                  <a:outerShdw blurRad="38100" dist="38100" dir="2700000" algn="tl">
                    <a:srgbClr val="000000">
                      <a:alpha val="43137"/>
                    </a:srgbClr>
                  </a:outerShdw>
                </a:effectLst>
                <a:latin typeface="+mn-ea"/>
              </a:rPr>
              <a:t>结构</a:t>
            </a:r>
            <a:r>
              <a:rPr lang="zh-CN" altLang="en-US" sz="2400" b="1" dirty="0">
                <a:solidFill>
                  <a:schemeClr val="tx1"/>
                </a:solidFill>
                <a:effectLst>
                  <a:outerShdw blurRad="38100" dist="38100" dir="2700000" algn="tl">
                    <a:srgbClr val="000000">
                      <a:alpha val="43137"/>
                    </a:srgbClr>
                  </a:outerShdw>
                </a:effectLst>
                <a:latin typeface="+mn-ea"/>
              </a:rPr>
              <a:t>，加上设计一种好的</a:t>
            </a:r>
            <a:r>
              <a:rPr lang="zh-CN" altLang="en-US" sz="2400" b="1" dirty="0">
                <a:solidFill>
                  <a:srgbClr val="0000FF"/>
                </a:solidFill>
                <a:effectLst>
                  <a:outerShdw blurRad="38100" dist="38100" dir="2700000" algn="tl">
                    <a:srgbClr val="000000">
                      <a:alpha val="43137"/>
                    </a:srgbClr>
                  </a:outerShdw>
                </a:effectLst>
                <a:latin typeface="+mn-ea"/>
              </a:rPr>
              <a:t>算法</a:t>
            </a:r>
            <a:r>
              <a:rPr lang="zh-CN" altLang="en-US" sz="2400" b="1" dirty="0">
                <a:solidFill>
                  <a:schemeClr val="tx1"/>
                </a:solidFill>
                <a:effectLst>
                  <a:outerShdw blurRad="38100" dist="38100" dir="2700000" algn="tl">
                    <a:srgbClr val="000000">
                      <a:alpha val="43137"/>
                    </a:srgbClr>
                  </a:outerShdw>
                </a:effectLst>
                <a:latin typeface="+mn-ea"/>
              </a:rPr>
              <a:t>。</a:t>
            </a:r>
            <a:endParaRPr lang="en-US" altLang="zh-CN" sz="2400" b="1" dirty="0">
              <a:solidFill>
                <a:schemeClr val="tx1"/>
              </a:solidFill>
              <a:effectLst>
                <a:outerShdw blurRad="38100" dist="38100" dir="2700000" algn="tl">
                  <a:srgbClr val="000000">
                    <a:alpha val="43137"/>
                  </a:srgbClr>
                </a:outerShdw>
              </a:effectLst>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标注 9"/>
          <p:cNvSpPr/>
          <p:nvPr/>
        </p:nvSpPr>
        <p:spPr>
          <a:xfrm>
            <a:off x="3143250" y="4881563"/>
            <a:ext cx="1928813" cy="1643062"/>
          </a:xfrm>
          <a:prstGeom prst="wedgeRoundRectCallout">
            <a:avLst>
              <a:gd name="adj1" fmla="val 31745"/>
              <a:gd name="adj2" fmla="val -91764"/>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圆角矩形标注 8"/>
          <p:cNvSpPr/>
          <p:nvPr/>
        </p:nvSpPr>
        <p:spPr>
          <a:xfrm>
            <a:off x="611188" y="4881563"/>
            <a:ext cx="1603375" cy="1643062"/>
          </a:xfrm>
          <a:prstGeom prst="wedgeRoundRectCallout">
            <a:avLst>
              <a:gd name="adj1" fmla="val -3813"/>
              <a:gd name="adj2" fmla="val -82301"/>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圆角矩形标注 7"/>
          <p:cNvSpPr/>
          <p:nvPr/>
        </p:nvSpPr>
        <p:spPr>
          <a:xfrm>
            <a:off x="6000750" y="4881563"/>
            <a:ext cx="2714625" cy="1571625"/>
          </a:xfrm>
          <a:prstGeom prst="wedgeRoundRectCallout">
            <a:avLst>
              <a:gd name="adj1" fmla="val -15443"/>
              <a:gd name="adj2" fmla="val -89087"/>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98340" name="Rectangle 4"/>
          <p:cNvSpPr>
            <a:spLocks noChangeArrowheads="1"/>
          </p:cNvSpPr>
          <p:nvPr/>
        </p:nvSpPr>
        <p:spPr bwMode="auto">
          <a:xfrm>
            <a:off x="801688" y="1365403"/>
            <a:ext cx="7858125" cy="1431771"/>
          </a:xfrm>
          <a:prstGeom prst="rect">
            <a:avLst/>
          </a:prstGeom>
          <a:noFill/>
          <a:ln w="12700">
            <a:noFill/>
            <a:miter lim="800000"/>
          </a:ln>
          <a:effectLst/>
        </p:spPr>
        <p:txBody>
          <a:bodyPr lIns="90623" tIns="44517" rIns="90623" bIns="44517"/>
          <a:lstStyle/>
          <a:p>
            <a:pPr marL="342900" indent="-342900" defTabSz="916305" eaLnBrk="1" fontAlgn="auto" hangingPunct="1">
              <a:spcBef>
                <a:spcPct val="20000"/>
              </a:spcBef>
              <a:spcAft>
                <a:spcPts val="0"/>
              </a:spcAft>
              <a:buClr>
                <a:schemeClr val="tx1"/>
              </a:buClr>
              <a:buSzPct val="110000"/>
              <a:buFont typeface="Geneva" charset="0"/>
              <a:buNone/>
              <a:defRPr/>
            </a:pPr>
            <a:r>
              <a:rPr kumimoji="1" lang="en-US" altLang="zh-CN" sz="3600" dirty="0" err="1">
                <a:solidFill>
                  <a:srgbClr val="0000FF"/>
                </a:solidFill>
                <a:latin typeface="Times New Roman" panose="02020603050405020304" charset="0"/>
                <a:ea typeface="楷体_GB2312" pitchFamily="49" charset="-122"/>
              </a:rPr>
              <a:t>Niklaus</a:t>
            </a:r>
            <a:r>
              <a:rPr kumimoji="1" lang="en-US" altLang="zh-CN" sz="3600" dirty="0">
                <a:solidFill>
                  <a:srgbClr val="0000FF"/>
                </a:solidFill>
                <a:latin typeface="Times New Roman" panose="02020603050405020304" charset="0"/>
                <a:ea typeface="楷体_GB2312" pitchFamily="49" charset="-122"/>
              </a:rPr>
              <a:t> Wirth </a:t>
            </a:r>
          </a:p>
          <a:p>
            <a:pPr marL="342900" indent="-342900" defTabSz="916305" eaLnBrk="1" fontAlgn="auto" hangingPunct="1">
              <a:spcBef>
                <a:spcPct val="20000"/>
              </a:spcBef>
              <a:spcAft>
                <a:spcPts val="0"/>
              </a:spcAft>
              <a:buClr>
                <a:schemeClr val="tx1"/>
              </a:buClr>
              <a:buSzPct val="110000"/>
              <a:buFont typeface="Geneva" charset="0"/>
              <a:buNone/>
              <a:defRPr/>
            </a:pPr>
            <a:r>
              <a:rPr kumimoji="1" lang="en-US" altLang="zh-CN" sz="3600" dirty="0">
                <a:latin typeface="Times New Roman" panose="02020603050405020304" charset="0"/>
                <a:ea typeface="楷体_GB2312" pitchFamily="49" charset="-122"/>
              </a:rPr>
              <a:t>（1984</a:t>
            </a:r>
            <a:r>
              <a:rPr kumimoji="1" lang="zh-CN" altLang="en-US" sz="3600" dirty="0">
                <a:latin typeface="Times New Roman" panose="02020603050405020304" charset="0"/>
                <a:ea typeface="楷体_GB2312" pitchFamily="49" charset="-122"/>
              </a:rPr>
              <a:t>年</a:t>
            </a:r>
            <a:r>
              <a:rPr kumimoji="1" lang="en-US" altLang="zh-CN" sz="3600" dirty="0">
                <a:latin typeface="Times New Roman" panose="02020603050405020304" charset="0"/>
                <a:ea typeface="楷体_GB2312" pitchFamily="49" charset="-122"/>
              </a:rPr>
              <a:t>Turing Prize）</a:t>
            </a:r>
          </a:p>
          <a:p>
            <a:pPr marL="342900" indent="-342900" defTabSz="916305" eaLnBrk="1" fontAlgn="auto" hangingPunct="1">
              <a:spcBef>
                <a:spcPct val="20000"/>
              </a:spcBef>
              <a:spcAft>
                <a:spcPts val="0"/>
              </a:spcAft>
              <a:buClr>
                <a:schemeClr val="tx1"/>
              </a:buClr>
              <a:buSzPct val="110000"/>
              <a:buFont typeface="Geneva" charset="0"/>
              <a:buNone/>
              <a:defRPr/>
            </a:pPr>
            <a:r>
              <a:rPr lang="zh-CN" altLang="en-US" sz="3600" dirty="0">
                <a:solidFill>
                  <a:srgbClr val="0000FF"/>
                </a:solidFill>
                <a:latin typeface="Times New Roman" panose="02020603050405020304" charset="0"/>
                <a:ea typeface="华文中宋" panose="02010600040101010101" pitchFamily="2" charset="-122"/>
              </a:rPr>
              <a:t>	</a:t>
            </a:r>
            <a:endParaRPr lang="zh-CN" altLang="en-US" sz="3600" b="1" dirty="0">
              <a:solidFill>
                <a:srgbClr val="0000FF"/>
              </a:solidFill>
              <a:effectLst>
                <a:outerShdw blurRad="38100" dist="38100" dir="2700000" algn="tl">
                  <a:srgbClr val="C0C0C0"/>
                </a:outerShdw>
              </a:effectLst>
              <a:latin typeface="楷体_GB2312" pitchFamily="49" charset="-122"/>
              <a:ea typeface="楷体_GB2312" pitchFamily="49" charset="-122"/>
            </a:endParaRPr>
          </a:p>
        </p:txBody>
      </p:sp>
      <p:sp>
        <p:nvSpPr>
          <p:cNvPr id="398342" name="Text Box 6"/>
          <p:cNvSpPr txBox="1">
            <a:spLocks noChangeArrowheads="1"/>
          </p:cNvSpPr>
          <p:nvPr/>
        </p:nvSpPr>
        <p:spPr bwMode="auto">
          <a:xfrm>
            <a:off x="6000750" y="4984750"/>
            <a:ext cx="264318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200" b="1">
                <a:solidFill>
                  <a:srgbClr val="800000"/>
                </a:solidFill>
                <a:latin typeface="楷体_GB2312" pitchFamily="49" charset="-122"/>
                <a:ea typeface="楷体_GB2312" pitchFamily="49" charset="-122"/>
              </a:rPr>
              <a:t>为计算机处理问题编制一组指令集 </a:t>
            </a:r>
          </a:p>
        </p:txBody>
      </p:sp>
      <p:sp>
        <p:nvSpPr>
          <p:cNvPr id="398343" name="Text Box 7"/>
          <p:cNvSpPr txBox="1">
            <a:spLocks noChangeArrowheads="1"/>
          </p:cNvSpPr>
          <p:nvPr/>
        </p:nvSpPr>
        <p:spPr bwMode="auto">
          <a:xfrm>
            <a:off x="3143250" y="5230813"/>
            <a:ext cx="18573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200" b="1">
                <a:solidFill>
                  <a:srgbClr val="800000"/>
                </a:solidFill>
                <a:latin typeface="楷体_GB2312" pitchFamily="49" charset="-122"/>
                <a:ea typeface="楷体_GB2312" pitchFamily="49" charset="-122"/>
              </a:rPr>
              <a:t>处理问题的策略</a:t>
            </a:r>
          </a:p>
        </p:txBody>
      </p:sp>
      <p:sp>
        <p:nvSpPr>
          <p:cNvPr id="398344" name="Text Box 8"/>
          <p:cNvSpPr txBox="1">
            <a:spLocks noChangeArrowheads="1"/>
          </p:cNvSpPr>
          <p:nvPr/>
        </p:nvSpPr>
        <p:spPr bwMode="auto">
          <a:xfrm>
            <a:off x="571500" y="4881563"/>
            <a:ext cx="15716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200" b="1">
                <a:solidFill>
                  <a:srgbClr val="800000"/>
                </a:solidFill>
                <a:latin typeface="楷体_GB2312" pitchFamily="49" charset="-122"/>
                <a:ea typeface="楷体_GB2312" pitchFamily="49" charset="-122"/>
              </a:rPr>
              <a:t>问题的数学模型</a:t>
            </a:r>
          </a:p>
        </p:txBody>
      </p:sp>
      <p:sp>
        <p:nvSpPr>
          <p:cNvPr id="63497" name="AutoShape 12" descr="http://t2.baidu.com/it/u=271223601,3490476589&amp;fm=0&amp;gp=0.jpg"/>
          <p:cNvSpPr>
            <a:spLocks noChangeAspect="1" noChangeArrowheads="1"/>
          </p:cNvSpPr>
          <p:nvPr/>
        </p:nvSpPr>
        <p:spPr bwMode="auto">
          <a:xfrm>
            <a:off x="153988"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63498" name="AutoShape 14" descr="http://t2.baidu.com/it/u=271223601,3490476589&amp;fm=0&amp;gp=0.jpg"/>
          <p:cNvSpPr>
            <a:spLocks noChangeAspect="1" noChangeArrowheads="1"/>
          </p:cNvSpPr>
          <p:nvPr/>
        </p:nvSpPr>
        <p:spPr bwMode="auto">
          <a:xfrm>
            <a:off x="306388"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pic>
        <p:nvPicPr>
          <p:cNvPr id="63499"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0413" y="720725"/>
            <a:ext cx="1220787"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971550" y="3627438"/>
            <a:ext cx="7359650" cy="708025"/>
          </a:xfrm>
          <a:prstGeom prst="rect">
            <a:avLst/>
          </a:prstGeom>
        </p:spPr>
        <p:txBody>
          <a:bodyPr>
            <a:spAutoFit/>
          </a:bodyPr>
          <a:lstStyle/>
          <a:p>
            <a:pPr marL="342900" indent="-342900" defTabSz="916305" eaLnBrk="1" fontAlgn="auto" hangingPunct="1">
              <a:spcBef>
                <a:spcPct val="20000"/>
              </a:spcBef>
              <a:spcAft>
                <a:spcPts val="0"/>
              </a:spcAft>
              <a:buClr>
                <a:schemeClr val="tx1"/>
              </a:buClr>
              <a:buSzPct val="110000"/>
              <a:buFont typeface="Geneva" charset="0"/>
              <a:buNone/>
              <a:defRPr/>
            </a:pPr>
            <a:r>
              <a:rPr lang="zh-CN" altLang="en-US" sz="4000" b="1" dirty="0">
                <a:solidFill>
                  <a:srgbClr val="0000CC"/>
                </a:solidFill>
                <a:effectLst>
                  <a:outerShdw blurRad="38100" dist="38100" dir="2700000" algn="tl">
                    <a:srgbClr val="C0C0C0"/>
                  </a:outerShdw>
                </a:effectLst>
                <a:latin typeface="楷体_GB2312" pitchFamily="49" charset="-122"/>
                <a:ea typeface="楷体_GB2312" pitchFamily="49" charset="-122"/>
              </a:rPr>
              <a:t>数据结构 + 算法 = 程序设计</a:t>
            </a:r>
            <a:endParaRPr lang="zh-CN" altLang="en-US" sz="4000" b="1" dirty="0">
              <a:effectLst>
                <a:outerShdw blurRad="38100" dist="38100" dir="2700000" algn="tl">
                  <a:srgbClr val="C0C0C0"/>
                </a:outerShdw>
              </a:effectLst>
              <a:latin typeface="楷体_GB2312" pitchFamily="49" charset="-122"/>
              <a:ea typeface="楷体_GB2312" pitchFamily="49" charset="-122"/>
            </a:endParaRPr>
          </a:p>
        </p:txBody>
      </p:sp>
      <p:sp>
        <p:nvSpPr>
          <p:cNvPr id="63501" name="矩形 1"/>
          <p:cNvSpPr>
            <a:spLocks noChangeArrowheads="1"/>
          </p:cNvSpPr>
          <p:nvPr/>
        </p:nvSpPr>
        <p:spPr bwMode="auto">
          <a:xfrm>
            <a:off x="684213" y="3013075"/>
            <a:ext cx="76327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800">
                <a:latin typeface="Arial" panose="020B0604020202020204" pitchFamily="34" charset="0"/>
              </a:rPr>
              <a:t>《Data structure + Algorithm = Programming》 </a:t>
            </a:r>
            <a:endParaRPr lang="zh-CN" altLang="en-US" sz="2800">
              <a:latin typeface="Arial" panose="020B0604020202020204" pitchFamily="34" charset="0"/>
            </a:endParaRPr>
          </a:p>
        </p:txBody>
      </p:sp>
      <p:sp>
        <p:nvSpPr>
          <p:cNvPr id="14" name="Rectangle 2"/>
          <p:cNvSpPr txBox="1">
            <a:spLocks noChangeArrowheads="1"/>
          </p:cNvSpPr>
          <p:nvPr/>
        </p:nvSpPr>
        <p:spPr>
          <a:xfrm>
            <a:off x="458788" y="177954"/>
            <a:ext cx="7125097" cy="838200"/>
          </a:xfrm>
          <a:prstGeom prst="rect">
            <a:avLst/>
          </a:prstGeom>
        </p:spPr>
        <p:txBody>
          <a:bodyPr anchor="b">
            <a:normAutofit/>
          </a:bodyPr>
          <a:lstStyle>
            <a:lvl1pPr algn="l" rtl="0" eaLnBrk="0" fontAlgn="base" hangingPunct="0">
              <a:spcBef>
                <a:spcPct val="0"/>
              </a:spcBef>
              <a:spcAft>
                <a:spcPct val="0"/>
              </a:spcAft>
              <a:defRPr sz="3600" b="1" kern="1200">
                <a:solidFill>
                  <a:srgbClr val="4885E9"/>
                </a:solidFill>
                <a:effectLst>
                  <a:outerShdw blurRad="53975" dist="22860" dir="5400000" algn="tl" rotWithShape="0">
                    <a:srgbClr val="000000">
                      <a:alpha val="55000"/>
                    </a:srgbClr>
                  </a:outerShdw>
                </a:effectLst>
                <a:latin typeface="+mj-lt"/>
                <a:ea typeface="+mj-ea"/>
                <a:cs typeface="+mj-cs"/>
              </a:defRPr>
            </a:lvl1pPr>
            <a:lvl2pPr algn="l" rtl="0" eaLnBrk="0" fontAlgn="base" hangingPunct="0">
              <a:spcBef>
                <a:spcPct val="0"/>
              </a:spcBef>
              <a:spcAft>
                <a:spcPct val="0"/>
              </a:spcAft>
              <a:defRPr sz="3600" b="1">
                <a:solidFill>
                  <a:srgbClr val="4885E9"/>
                </a:solidFill>
                <a:latin typeface="Verdana" panose="020B0604030504040204" pitchFamily="34" charset="0"/>
              </a:defRPr>
            </a:lvl2pPr>
            <a:lvl3pPr algn="l" rtl="0" eaLnBrk="0" fontAlgn="base" hangingPunct="0">
              <a:spcBef>
                <a:spcPct val="0"/>
              </a:spcBef>
              <a:spcAft>
                <a:spcPct val="0"/>
              </a:spcAft>
              <a:defRPr sz="3600" b="1">
                <a:solidFill>
                  <a:srgbClr val="4885E9"/>
                </a:solidFill>
                <a:latin typeface="Verdana" panose="020B0604030504040204" pitchFamily="34" charset="0"/>
              </a:defRPr>
            </a:lvl3pPr>
            <a:lvl4pPr algn="l" rtl="0" eaLnBrk="0" fontAlgn="base" hangingPunct="0">
              <a:spcBef>
                <a:spcPct val="0"/>
              </a:spcBef>
              <a:spcAft>
                <a:spcPct val="0"/>
              </a:spcAft>
              <a:defRPr sz="3600" b="1">
                <a:solidFill>
                  <a:srgbClr val="4885E9"/>
                </a:solidFill>
                <a:latin typeface="Verdana" panose="020B0604030504040204" pitchFamily="34" charset="0"/>
              </a:defRPr>
            </a:lvl4pPr>
            <a:lvl5pPr algn="l" rtl="0" eaLnBrk="0" fontAlgn="base" hangingPunct="0">
              <a:spcBef>
                <a:spcPct val="0"/>
              </a:spcBef>
              <a:spcAft>
                <a:spcPct val="0"/>
              </a:spcAft>
              <a:defRPr sz="3600" b="1">
                <a:solidFill>
                  <a:srgbClr val="4885E9"/>
                </a:solidFill>
                <a:latin typeface="Verdana" panose="020B0604030504040204" pitchFamily="34" charset="0"/>
              </a:defRPr>
            </a:lvl5pPr>
            <a:lvl6pPr marL="457200" algn="l" rtl="0" fontAlgn="base">
              <a:spcBef>
                <a:spcPct val="0"/>
              </a:spcBef>
              <a:spcAft>
                <a:spcPct val="0"/>
              </a:spcAft>
              <a:defRPr sz="3600" b="1">
                <a:solidFill>
                  <a:srgbClr val="4885E9"/>
                </a:solidFill>
                <a:latin typeface="Verdana" panose="020B0604030504040204" pitchFamily="34" charset="0"/>
              </a:defRPr>
            </a:lvl6pPr>
            <a:lvl7pPr marL="914400" algn="l" rtl="0" fontAlgn="base">
              <a:spcBef>
                <a:spcPct val="0"/>
              </a:spcBef>
              <a:spcAft>
                <a:spcPct val="0"/>
              </a:spcAft>
              <a:defRPr sz="3600" b="1">
                <a:solidFill>
                  <a:srgbClr val="4885E9"/>
                </a:solidFill>
                <a:latin typeface="Verdana" panose="020B0604030504040204" pitchFamily="34" charset="0"/>
              </a:defRPr>
            </a:lvl7pPr>
            <a:lvl8pPr marL="1371600" algn="l" rtl="0" fontAlgn="base">
              <a:spcBef>
                <a:spcPct val="0"/>
              </a:spcBef>
              <a:spcAft>
                <a:spcPct val="0"/>
              </a:spcAft>
              <a:defRPr sz="3600" b="1">
                <a:solidFill>
                  <a:srgbClr val="4885E9"/>
                </a:solidFill>
                <a:latin typeface="Verdana" panose="020B0604030504040204" pitchFamily="34" charset="0"/>
              </a:defRPr>
            </a:lvl8pPr>
            <a:lvl9pPr marL="1828800" algn="l" rtl="0" fontAlgn="base">
              <a:spcBef>
                <a:spcPct val="0"/>
              </a:spcBef>
              <a:spcAft>
                <a:spcPct val="0"/>
              </a:spcAft>
              <a:defRPr sz="3600" b="1">
                <a:solidFill>
                  <a:srgbClr val="4885E9"/>
                </a:solidFill>
                <a:latin typeface="Verdana" panose="020B0604030504040204" pitchFamily="34" charset="0"/>
              </a:defRPr>
            </a:lvl9pPr>
          </a:lstStyle>
          <a:p>
            <a:pPr eaLnBrk="1" hangingPunct="1">
              <a:defRPr/>
            </a:pPr>
            <a:r>
              <a:rPr lang="zh-CN" altLang="en-US" sz="3200" dirty="0">
                <a:latin typeface="华文中宋" panose="02010600040101010101" pitchFamily="2" charset="-122"/>
                <a:ea typeface="华文中宋" panose="02010600040101010101" pitchFamily="2" charset="-122"/>
              </a:rPr>
              <a:t>数据结构、算法和程序设计</a:t>
            </a:r>
            <a:endParaRPr lang="zh-CN" altLang="en-US" sz="24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5650842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9"/>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8"/>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398342"/>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398343"/>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grpId="0" nodeType="afterEffect">
                                  <p:stCondLst>
                                    <p:cond delay="0"/>
                                  </p:stCondLst>
                                  <p:childTnLst>
                                    <p:set>
                                      <p:cBhvr>
                                        <p:cTn id="21" dur="1" fill="hold">
                                          <p:stCondLst>
                                            <p:cond delay="499"/>
                                          </p:stCondLst>
                                        </p:cTn>
                                        <p:tgtEl>
                                          <p:spTgt spid="398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utoUpdateAnimBg="0"/>
      <p:bldP spid="9" grpId="0" animBg="1" autoUpdateAnimBg="0"/>
      <p:bldP spid="8" grpId="0" animBg="1" autoUpdateAnimBg="0"/>
      <p:bldP spid="398342" grpId="0" autoUpdateAnimBg="0"/>
      <p:bldP spid="398343" grpId="0" autoUpdateAnimBg="0"/>
      <p:bldP spid="398344"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8" name="Text Box 6"/>
          <p:cNvSpPr txBox="1">
            <a:spLocks noChangeArrowheads="1"/>
          </p:cNvSpPr>
          <p:nvPr/>
        </p:nvSpPr>
        <p:spPr bwMode="auto">
          <a:xfrm>
            <a:off x="468313" y="2133600"/>
            <a:ext cx="8424862" cy="2397125"/>
          </a:xfrm>
          <a:prstGeom prst="rect">
            <a:avLst/>
          </a:prstGeom>
          <a:noFill/>
          <a:ln w="9525">
            <a:noFill/>
            <a:miter lim="800000"/>
          </a:ln>
          <a:effectLst/>
        </p:spPr>
        <p:txBody>
          <a:bodyPr>
            <a:spAutoFit/>
          </a:bodyPr>
          <a:lstStyle/>
          <a:p>
            <a:pPr eaLnBrk="1" fontAlgn="auto" hangingPunct="1">
              <a:lnSpc>
                <a:spcPct val="140000"/>
              </a:lnSpc>
              <a:spcBef>
                <a:spcPts val="0"/>
              </a:spcBef>
              <a:spcAft>
                <a:spcPts val="0"/>
              </a:spcAft>
              <a:defRPr/>
            </a:pPr>
            <a:r>
              <a:rPr kumimoji="1" lang="zh-CN" altLang="en-US" sz="3600" b="1" u="sng">
                <a:latin typeface="+mn-ea"/>
              </a:rPr>
              <a:t>算法</a:t>
            </a:r>
            <a:r>
              <a:rPr kumimoji="1" lang="zh-CN" altLang="en-US" sz="3600" b="1">
                <a:latin typeface="+mn-ea"/>
              </a:rPr>
              <a:t>：</a:t>
            </a:r>
            <a:r>
              <a:rPr kumimoji="1" lang="zh-CN" altLang="en-US" sz="3600" b="1">
                <a:solidFill>
                  <a:srgbClr val="FF0000"/>
                </a:solidFill>
                <a:effectLst>
                  <a:outerShdw blurRad="38100" dist="38100" dir="2700000" algn="tl">
                    <a:srgbClr val="C0C0C0"/>
                  </a:outerShdw>
                </a:effectLst>
                <a:latin typeface="+mn-ea"/>
              </a:rPr>
              <a:t>一个有穷的指令集</a:t>
            </a:r>
            <a:r>
              <a:rPr kumimoji="1" lang="zh-CN" altLang="en-US" sz="3600" b="1">
                <a:effectLst>
                  <a:outerShdw blurRad="38100" dist="38100" dir="2700000" algn="tl">
                    <a:srgbClr val="C0C0C0"/>
                  </a:outerShdw>
                </a:effectLst>
                <a:latin typeface="+mn-ea"/>
              </a:rPr>
              <a:t>，这些指令为解决某一特定任务规定了一个运算序列。</a:t>
            </a:r>
          </a:p>
          <a:p>
            <a:pPr eaLnBrk="1" fontAlgn="auto" hangingPunct="1">
              <a:lnSpc>
                <a:spcPct val="140000"/>
              </a:lnSpc>
              <a:spcBef>
                <a:spcPts val="0"/>
              </a:spcBef>
              <a:spcAft>
                <a:spcPts val="0"/>
              </a:spcAft>
              <a:defRPr/>
            </a:pPr>
            <a:r>
              <a:rPr kumimoji="1" lang="en-US" altLang="zh-CN" sz="3600" b="1">
                <a:solidFill>
                  <a:srgbClr val="0000CC"/>
                </a:solidFill>
                <a:effectLst>
                  <a:outerShdw blurRad="38100" dist="38100" dir="2700000" algn="tl">
                    <a:srgbClr val="C0C0C0"/>
                  </a:outerShdw>
                </a:effectLst>
                <a:latin typeface="+mn-ea"/>
              </a:rPr>
              <a:t>(</a:t>
            </a:r>
            <a:r>
              <a:rPr kumimoji="1" lang="zh-CN" altLang="en-US" sz="3600" b="1">
                <a:solidFill>
                  <a:srgbClr val="0000CC"/>
                </a:solidFill>
                <a:effectLst>
                  <a:outerShdw blurRad="38100" dist="38100" dir="2700000" algn="tl">
                    <a:srgbClr val="C0C0C0"/>
                  </a:outerShdw>
                </a:effectLst>
                <a:latin typeface="+mn-ea"/>
              </a:rPr>
              <a:t>算法是对特定问题求解步骤的一种描述</a:t>
            </a:r>
            <a:r>
              <a:rPr kumimoji="1" lang="en-US" altLang="zh-CN" sz="3200">
                <a:solidFill>
                  <a:srgbClr val="0000CC"/>
                </a:solidFill>
                <a:latin typeface="+mn-ea"/>
              </a:rPr>
              <a:t>)</a:t>
            </a:r>
            <a:endParaRPr kumimoji="1" lang="en-US" altLang="zh-CN" sz="4400">
              <a:solidFill>
                <a:srgbClr val="0000CC"/>
              </a:solidFill>
              <a:latin typeface="+mn-ea"/>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611560" y="258194"/>
            <a:ext cx="6705600" cy="685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spcBef>
                <a:spcPct val="0"/>
              </a:spcBef>
              <a:spcAft>
                <a:spcPct val="0"/>
              </a:spcAft>
              <a:defRPr sz="3600" b="1" kern="1200">
                <a:solidFill>
                  <a:srgbClr val="4885E9"/>
                </a:solidFill>
                <a:effectLst>
                  <a:outerShdw blurRad="53975" dist="22860" dir="5400000" algn="tl" rotWithShape="0">
                    <a:srgbClr val="000000">
                      <a:alpha val="55000"/>
                    </a:srgbClr>
                  </a:outerShdw>
                </a:effectLst>
                <a:latin typeface="+mj-lt"/>
                <a:ea typeface="+mj-ea"/>
                <a:cs typeface="+mj-cs"/>
              </a:defRPr>
            </a:lvl1pPr>
            <a:lvl2pPr algn="l" rtl="0" eaLnBrk="0" fontAlgn="base" hangingPunct="0">
              <a:spcBef>
                <a:spcPct val="0"/>
              </a:spcBef>
              <a:spcAft>
                <a:spcPct val="0"/>
              </a:spcAft>
              <a:defRPr sz="3600" b="1">
                <a:solidFill>
                  <a:srgbClr val="4885E9"/>
                </a:solidFill>
                <a:latin typeface="Verdana" panose="020B0604030504040204" pitchFamily="34" charset="0"/>
              </a:defRPr>
            </a:lvl2pPr>
            <a:lvl3pPr algn="l" rtl="0" eaLnBrk="0" fontAlgn="base" hangingPunct="0">
              <a:spcBef>
                <a:spcPct val="0"/>
              </a:spcBef>
              <a:spcAft>
                <a:spcPct val="0"/>
              </a:spcAft>
              <a:defRPr sz="3600" b="1">
                <a:solidFill>
                  <a:srgbClr val="4885E9"/>
                </a:solidFill>
                <a:latin typeface="Verdana" panose="020B0604030504040204" pitchFamily="34" charset="0"/>
              </a:defRPr>
            </a:lvl3pPr>
            <a:lvl4pPr algn="l" rtl="0" eaLnBrk="0" fontAlgn="base" hangingPunct="0">
              <a:spcBef>
                <a:spcPct val="0"/>
              </a:spcBef>
              <a:spcAft>
                <a:spcPct val="0"/>
              </a:spcAft>
              <a:defRPr sz="3600" b="1">
                <a:solidFill>
                  <a:srgbClr val="4885E9"/>
                </a:solidFill>
                <a:latin typeface="Verdana" panose="020B0604030504040204" pitchFamily="34" charset="0"/>
              </a:defRPr>
            </a:lvl4pPr>
            <a:lvl5pPr algn="l" rtl="0" eaLnBrk="0" fontAlgn="base" hangingPunct="0">
              <a:spcBef>
                <a:spcPct val="0"/>
              </a:spcBef>
              <a:spcAft>
                <a:spcPct val="0"/>
              </a:spcAft>
              <a:defRPr sz="3600" b="1">
                <a:solidFill>
                  <a:srgbClr val="4885E9"/>
                </a:solidFill>
                <a:latin typeface="Verdana" panose="020B0604030504040204" pitchFamily="34" charset="0"/>
              </a:defRPr>
            </a:lvl5pPr>
            <a:lvl6pPr marL="457200" algn="l" rtl="0" fontAlgn="base">
              <a:spcBef>
                <a:spcPct val="0"/>
              </a:spcBef>
              <a:spcAft>
                <a:spcPct val="0"/>
              </a:spcAft>
              <a:defRPr sz="3600" b="1">
                <a:solidFill>
                  <a:srgbClr val="4885E9"/>
                </a:solidFill>
                <a:latin typeface="Verdana" panose="020B0604030504040204" pitchFamily="34" charset="0"/>
              </a:defRPr>
            </a:lvl6pPr>
            <a:lvl7pPr marL="914400" algn="l" rtl="0" fontAlgn="base">
              <a:spcBef>
                <a:spcPct val="0"/>
              </a:spcBef>
              <a:spcAft>
                <a:spcPct val="0"/>
              </a:spcAft>
              <a:defRPr sz="3600" b="1">
                <a:solidFill>
                  <a:srgbClr val="4885E9"/>
                </a:solidFill>
                <a:latin typeface="Verdana" panose="020B0604030504040204" pitchFamily="34" charset="0"/>
              </a:defRPr>
            </a:lvl7pPr>
            <a:lvl8pPr marL="1371600" algn="l" rtl="0" fontAlgn="base">
              <a:spcBef>
                <a:spcPct val="0"/>
              </a:spcBef>
              <a:spcAft>
                <a:spcPct val="0"/>
              </a:spcAft>
              <a:defRPr sz="3600" b="1">
                <a:solidFill>
                  <a:srgbClr val="4885E9"/>
                </a:solidFill>
                <a:latin typeface="Verdana" panose="020B0604030504040204" pitchFamily="34" charset="0"/>
              </a:defRPr>
            </a:lvl8pPr>
            <a:lvl9pPr marL="1828800" algn="l" rtl="0" fontAlgn="base">
              <a:spcBef>
                <a:spcPct val="0"/>
              </a:spcBef>
              <a:spcAft>
                <a:spcPct val="0"/>
              </a:spcAft>
              <a:defRPr sz="3600" b="1">
                <a:solidFill>
                  <a:srgbClr val="4885E9"/>
                </a:solidFill>
                <a:latin typeface="Verdana" panose="020B0604030504040204" pitchFamily="34" charset="0"/>
              </a:defRPr>
            </a:lvl9pPr>
          </a:lstStyle>
          <a:p>
            <a:pPr>
              <a:defRPr/>
            </a:pPr>
            <a:r>
              <a:rPr lang="zh-CN" altLang="en-US" dirty="0">
                <a:solidFill>
                  <a:srgbClr val="0070C0"/>
                </a:solidFill>
              </a:rPr>
              <a:t>算法的描述</a:t>
            </a:r>
            <a:endParaRPr lang="zh-CN" altLang="en-US" sz="3200" b="0" i="1" dirty="0">
              <a:solidFill>
                <a:srgbClr val="0070C0"/>
              </a:solidFill>
            </a:endParaRPr>
          </a:p>
        </p:txBody>
      </p:sp>
      <p:sp>
        <p:nvSpPr>
          <p:cNvPr id="65539" name="灯片编号占位符 4"/>
          <p:cNvSpPr>
            <a:spLocks noGrp="1"/>
          </p:cNvSpPr>
          <p:nvPr>
            <p:ph type="sldNum" sz="quarter" idx="12"/>
          </p:nvPr>
        </p:nvSpPr>
        <p:spPr bwMode="auto">
          <a:xfrm>
            <a:off x="7239000" y="64008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lang="zh-CN" altLang="en-US">
                <a:solidFill>
                  <a:srgbClr val="A1B4B7"/>
                </a:solidFill>
                <a:latin typeface="Arial" panose="020B0604020202020204" pitchFamily="34" charset="0"/>
              </a:rPr>
              <a:t>第 </a:t>
            </a:r>
            <a:fld id="{42954B66-16E7-4496-B728-965C4CAC8ADB}" type="slidenum">
              <a:rPr lang="zh-CN" altLang="en-US">
                <a:solidFill>
                  <a:srgbClr val="A1B4B7"/>
                </a:solidFill>
                <a:latin typeface="Arial" panose="020B0604020202020204" pitchFamily="34" charset="0"/>
              </a:rPr>
              <a:t>63</a:t>
            </a:fld>
            <a:r>
              <a:rPr lang="zh-CN" altLang="en-US">
                <a:solidFill>
                  <a:srgbClr val="A1B4B7"/>
                </a:solidFill>
                <a:latin typeface="Arial" panose="020B0604020202020204" pitchFamily="34" charset="0"/>
              </a:rPr>
              <a:t> 页</a:t>
            </a:r>
            <a:endParaRPr lang="zh-CN" altLang="en-US">
              <a:latin typeface="Arial" panose="020B0604020202020204" pitchFamily="34" charset="0"/>
            </a:endParaRPr>
          </a:p>
        </p:txBody>
      </p:sp>
      <p:sp>
        <p:nvSpPr>
          <p:cNvPr id="65540" name="Rectangle 3"/>
          <p:cNvSpPr txBox="1">
            <a:spLocks noChangeArrowheads="1"/>
          </p:cNvSpPr>
          <p:nvPr/>
        </p:nvSpPr>
        <p:spPr bwMode="auto">
          <a:xfrm>
            <a:off x="1042988" y="1022350"/>
            <a:ext cx="6934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5430" indent="-265430">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ts val="250"/>
              </a:spcBef>
              <a:buClr>
                <a:schemeClr val="accent1"/>
              </a:buClr>
              <a:buSzPct val="80000"/>
              <a:buFont typeface="Wingdings" panose="05000000000000000000" pitchFamily="2" charset="2"/>
              <a:buNone/>
            </a:pPr>
            <a:r>
              <a:rPr lang="zh-CN" altLang="en-US" sz="2800" b="1" dirty="0">
                <a:effectLst>
                  <a:outerShdw blurRad="38100" dist="38100" dir="2700000" algn="tl">
                    <a:srgbClr val="000000">
                      <a:alpha val="43137"/>
                    </a:srgbClr>
                  </a:outerShdw>
                </a:effectLst>
                <a:latin typeface="华文仿宋" panose="02010600040101010101" charset="-122"/>
                <a:ea typeface="华文仿宋" panose="02010600040101010101" charset="-122"/>
              </a:rPr>
              <a:t>常用的算法的描述方式：</a:t>
            </a:r>
          </a:p>
          <a:p>
            <a:pPr eaLnBrk="1" hangingPunct="1">
              <a:spcBef>
                <a:spcPts val="250"/>
              </a:spcBef>
              <a:buClr>
                <a:schemeClr val="accent1"/>
              </a:buClr>
              <a:buSzPct val="80000"/>
              <a:buFont typeface="Wingdings" panose="05000000000000000000" pitchFamily="2" charset="2"/>
              <a:buNone/>
            </a:pPr>
            <a:endPar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endParaRPr>
          </a:p>
          <a:p>
            <a:pPr eaLnBrk="1" hangingPunct="1">
              <a:spcBef>
                <a:spcPts val="250"/>
              </a:spcBef>
              <a:buClr>
                <a:schemeClr val="accent1"/>
              </a:buClr>
              <a:buSzPct val="80000"/>
              <a:buFont typeface="Wingdings" panose="05000000000000000000" pitchFamily="2" charset="2"/>
              <a:buNone/>
            </a:pPr>
            <a:r>
              <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                   </a:t>
            </a:r>
            <a:r>
              <a:rPr lang="zh-CN" altLang="en-US" sz="2400" b="1" i="1" dirty="0">
                <a:solidFill>
                  <a:srgbClr val="0000FF"/>
                </a:solidFill>
                <a:effectLst>
                  <a:outerShdw blurRad="38100" dist="38100" dir="2700000" algn="tl">
                    <a:srgbClr val="000000">
                      <a:alpha val="43137"/>
                    </a:srgbClr>
                  </a:outerShdw>
                </a:effectLst>
                <a:latin typeface="华文仿宋" panose="02010600040101010101" charset="-122"/>
                <a:ea typeface="华文仿宋" panose="02010600040101010101" charset="-122"/>
              </a:rPr>
              <a:t>自然语言</a:t>
            </a:r>
            <a:endPar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endParaRPr>
          </a:p>
          <a:p>
            <a:pPr eaLnBrk="1" hangingPunct="1">
              <a:spcBef>
                <a:spcPts val="250"/>
              </a:spcBef>
              <a:buClr>
                <a:schemeClr val="accent1"/>
              </a:buClr>
              <a:buSzPct val="80000"/>
              <a:buFont typeface="Wingdings" panose="05000000000000000000" pitchFamily="2" charset="2"/>
              <a:buNone/>
            </a:pPr>
            <a:r>
              <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                   </a:t>
            </a:r>
            <a:r>
              <a:rPr lang="zh-CN" altLang="en-US" sz="2400" b="1" i="1" dirty="0">
                <a:solidFill>
                  <a:srgbClr val="0000FF"/>
                </a:solidFill>
                <a:effectLst>
                  <a:outerShdw blurRad="38100" dist="38100" dir="2700000" algn="tl">
                    <a:srgbClr val="000000">
                      <a:alpha val="43137"/>
                    </a:srgbClr>
                  </a:outerShdw>
                </a:effectLst>
                <a:latin typeface="华文仿宋" panose="02010600040101010101" charset="-122"/>
                <a:ea typeface="华文仿宋" panose="02010600040101010101" charset="-122"/>
              </a:rPr>
              <a:t>流程图</a:t>
            </a:r>
            <a:r>
              <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   特定的表示算法的图形       </a:t>
            </a:r>
          </a:p>
          <a:p>
            <a:pPr eaLnBrk="1" hangingPunct="1">
              <a:spcBef>
                <a:spcPts val="250"/>
              </a:spcBef>
              <a:buClr>
                <a:schemeClr val="accent1"/>
              </a:buClr>
              <a:buSzPct val="80000"/>
              <a:buFont typeface="Wingdings" panose="05000000000000000000" pitchFamily="2" charset="2"/>
              <a:buNone/>
            </a:pPr>
            <a:r>
              <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                                  符号</a:t>
            </a:r>
          </a:p>
          <a:p>
            <a:pPr eaLnBrk="1" hangingPunct="1">
              <a:spcBef>
                <a:spcPts val="250"/>
              </a:spcBef>
              <a:buClr>
                <a:schemeClr val="accent1"/>
              </a:buClr>
              <a:buSzPct val="80000"/>
              <a:buFont typeface="Wingdings" panose="05000000000000000000" pitchFamily="2" charset="2"/>
              <a:buNone/>
            </a:pPr>
            <a:r>
              <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算法描述   </a:t>
            </a:r>
            <a:r>
              <a:rPr lang="zh-CN" altLang="en-US" sz="2400" b="1" i="1" dirty="0">
                <a:solidFill>
                  <a:srgbClr val="0000FF"/>
                </a:solidFill>
                <a:effectLst>
                  <a:outerShdw blurRad="38100" dist="38100" dir="2700000" algn="tl">
                    <a:srgbClr val="000000">
                      <a:alpha val="43137"/>
                    </a:srgbClr>
                  </a:outerShdw>
                </a:effectLst>
                <a:latin typeface="华文仿宋" panose="02010600040101010101" charset="-122"/>
                <a:ea typeface="华文仿宋" panose="02010600040101010101" charset="-122"/>
              </a:rPr>
              <a:t>伪语言</a:t>
            </a:r>
            <a:r>
              <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  包括程序设计语言的三 </a:t>
            </a:r>
          </a:p>
          <a:p>
            <a:pPr eaLnBrk="1" hangingPunct="1">
              <a:spcBef>
                <a:spcPts val="250"/>
              </a:spcBef>
              <a:buClr>
                <a:schemeClr val="accent1"/>
              </a:buClr>
              <a:buSzPct val="80000"/>
              <a:buFont typeface="Wingdings" panose="05000000000000000000" pitchFamily="2" charset="2"/>
              <a:buNone/>
            </a:pPr>
            <a:r>
              <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                                  大基本结构及自然语                                                            </a:t>
            </a:r>
            <a:r>
              <a:rPr lang="en-US" altLang="zh-CN"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					   </a:t>
            </a:r>
            <a:r>
              <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言的一种语言</a:t>
            </a:r>
          </a:p>
          <a:p>
            <a:pPr eaLnBrk="1" hangingPunct="1">
              <a:spcBef>
                <a:spcPts val="250"/>
              </a:spcBef>
              <a:buClr>
                <a:schemeClr val="accent1"/>
              </a:buClr>
              <a:buSzPct val="80000"/>
              <a:buFont typeface="Wingdings" panose="05000000000000000000" pitchFamily="2" charset="2"/>
              <a:buNone/>
            </a:pPr>
            <a:r>
              <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                   </a:t>
            </a:r>
            <a:r>
              <a:rPr lang="zh-CN" altLang="en-US" sz="2400" b="1" i="1" dirty="0">
                <a:solidFill>
                  <a:srgbClr val="0000FF"/>
                </a:solidFill>
                <a:effectLst>
                  <a:outerShdw blurRad="38100" dist="38100" dir="2700000" algn="tl">
                    <a:srgbClr val="000000">
                      <a:alpha val="43137"/>
                    </a:srgbClr>
                  </a:outerShdw>
                </a:effectLst>
                <a:latin typeface="华文仿宋" panose="02010600040101010101" charset="-122"/>
                <a:ea typeface="华文仿宋" panose="02010600040101010101" charset="-122"/>
              </a:rPr>
              <a:t>类语言</a:t>
            </a:r>
            <a:r>
              <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  类似高级语言的语言，</a:t>
            </a:r>
          </a:p>
          <a:p>
            <a:pPr eaLnBrk="1" hangingPunct="1">
              <a:spcBef>
                <a:spcPts val="250"/>
              </a:spcBef>
              <a:buClr>
                <a:schemeClr val="accent1"/>
              </a:buClr>
              <a:buSzPct val="80000"/>
              <a:buFont typeface="Wingdings" panose="05000000000000000000" pitchFamily="2" charset="2"/>
              <a:buNone/>
            </a:pPr>
            <a:r>
              <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                                   例如，类</a:t>
            </a:r>
            <a:r>
              <a:rPr lang="en-US" altLang="zh-CN"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PASCAL</a:t>
            </a:r>
            <a:r>
              <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类</a:t>
            </a:r>
          </a:p>
          <a:p>
            <a:pPr eaLnBrk="1" hangingPunct="1">
              <a:spcBef>
                <a:spcPts val="250"/>
              </a:spcBef>
              <a:buClr>
                <a:schemeClr val="accent1"/>
              </a:buClr>
              <a:buSzPct val="80000"/>
              <a:buFont typeface="Wingdings" panose="05000000000000000000" pitchFamily="2" charset="2"/>
              <a:buNone/>
            </a:pPr>
            <a:r>
              <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                                   </a:t>
            </a:r>
            <a:r>
              <a:rPr lang="en-US" altLang="zh-CN"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C</a:t>
            </a:r>
            <a:r>
              <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语言</a:t>
            </a:r>
            <a:endPar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sym typeface="Monotype Sorts" pitchFamily="2" charset="2"/>
            </a:endParaRPr>
          </a:p>
        </p:txBody>
      </p:sp>
      <p:sp>
        <p:nvSpPr>
          <p:cNvPr id="65541" name="AutoShape 4"/>
          <p:cNvSpPr/>
          <p:nvPr/>
        </p:nvSpPr>
        <p:spPr bwMode="auto">
          <a:xfrm>
            <a:off x="2339752" y="1928812"/>
            <a:ext cx="381000" cy="3240087"/>
          </a:xfrm>
          <a:prstGeom prst="leftBrace">
            <a:avLst>
              <a:gd name="adj1" fmla="val 56655"/>
              <a:gd name="adj2" fmla="val 50000"/>
            </a:avLst>
          </a:prstGeom>
          <a:noFill/>
          <a:ln w="28575">
            <a:solidFill>
              <a:srgbClr val="8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zh-CN">
              <a:solidFill>
                <a:srgbClr val="800000"/>
              </a:solidFill>
              <a:latin typeface="Arial" panose="020B0604020202020204" pitchFamily="34" charset="0"/>
            </a:endParaRPr>
          </a:p>
        </p:txBody>
      </p:sp>
      <p:sp>
        <p:nvSpPr>
          <p:cNvPr id="5" name="圆角矩形标注 4"/>
          <p:cNvSpPr/>
          <p:nvPr/>
        </p:nvSpPr>
        <p:spPr>
          <a:xfrm>
            <a:off x="4387619" y="0"/>
            <a:ext cx="4762500" cy="2563812"/>
          </a:xfrm>
          <a:prstGeom prst="wedgeRoundRectCallout">
            <a:avLst>
              <a:gd name="adj1" fmla="val -56847"/>
              <a:gd name="adj2" fmla="val 32490"/>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zh-CN" altLang="en-US" sz="1400" dirty="0">
                <a:solidFill>
                  <a:schemeClr val="tx1"/>
                </a:solidFill>
              </a:rPr>
              <a:t>求两个正整数的最大公约数算法</a:t>
            </a:r>
            <a:r>
              <a:rPr lang="en-US" altLang="zh-CN" sz="1400" dirty="0">
                <a:solidFill>
                  <a:schemeClr val="tx1"/>
                </a:solidFill>
              </a:rPr>
              <a:t>(</a:t>
            </a:r>
            <a:r>
              <a:rPr lang="zh-CN" altLang="en-US" sz="1400" dirty="0">
                <a:solidFill>
                  <a:schemeClr val="tx1"/>
                </a:solidFill>
              </a:rPr>
              <a:t>设给定的两个正整数为</a:t>
            </a:r>
            <a:r>
              <a:rPr lang="en-US" altLang="zh-CN" sz="1400" dirty="0">
                <a:solidFill>
                  <a:schemeClr val="tx1"/>
                </a:solidFill>
              </a:rPr>
              <a:t>m</a:t>
            </a:r>
            <a:r>
              <a:rPr lang="zh-CN" altLang="en-US" sz="1400" dirty="0">
                <a:solidFill>
                  <a:schemeClr val="tx1"/>
                </a:solidFill>
              </a:rPr>
              <a:t>和</a:t>
            </a:r>
            <a:r>
              <a:rPr lang="en-US" altLang="zh-CN" sz="1400" dirty="0">
                <a:solidFill>
                  <a:schemeClr val="tx1"/>
                </a:solidFill>
              </a:rPr>
              <a:t>n):</a:t>
            </a:r>
            <a:br>
              <a:rPr lang="en-US" altLang="zh-CN" sz="1400" dirty="0">
                <a:solidFill>
                  <a:schemeClr val="tx1"/>
                </a:solidFill>
              </a:rPr>
            </a:br>
            <a:br>
              <a:rPr lang="en-US" altLang="zh-CN" sz="1400" dirty="0">
                <a:solidFill>
                  <a:schemeClr val="tx1"/>
                </a:solidFill>
              </a:rPr>
            </a:br>
            <a:r>
              <a:rPr lang="en-US" altLang="zh-CN" sz="1400" dirty="0">
                <a:solidFill>
                  <a:srgbClr val="0000FF"/>
                </a:solidFill>
              </a:rPr>
              <a:t>1.</a:t>
            </a:r>
            <a:r>
              <a:rPr lang="zh-CN" altLang="en-US" sz="1400" dirty="0">
                <a:solidFill>
                  <a:srgbClr val="0000FF"/>
                </a:solidFill>
              </a:rPr>
              <a:t>输入两个正整数</a:t>
            </a:r>
            <a:r>
              <a:rPr lang="en-US" altLang="zh-CN" sz="1400" dirty="0">
                <a:solidFill>
                  <a:srgbClr val="0000FF"/>
                </a:solidFill>
              </a:rPr>
              <a:t>m</a:t>
            </a:r>
            <a:r>
              <a:rPr lang="zh-CN" altLang="en-US" sz="1400" dirty="0">
                <a:solidFill>
                  <a:srgbClr val="0000FF"/>
                </a:solidFill>
              </a:rPr>
              <a:t>和</a:t>
            </a:r>
            <a:r>
              <a:rPr lang="en-US" altLang="zh-CN" sz="1400" dirty="0">
                <a:solidFill>
                  <a:srgbClr val="0000FF"/>
                </a:solidFill>
              </a:rPr>
              <a:t>n;</a:t>
            </a:r>
            <a:br>
              <a:rPr lang="en-US" altLang="zh-CN" sz="1400" dirty="0">
                <a:solidFill>
                  <a:srgbClr val="0000FF"/>
                </a:solidFill>
              </a:rPr>
            </a:br>
            <a:r>
              <a:rPr lang="en-US" altLang="zh-CN" sz="1400" dirty="0">
                <a:solidFill>
                  <a:srgbClr val="0000FF"/>
                </a:solidFill>
              </a:rPr>
              <a:t>2.</a:t>
            </a:r>
            <a:r>
              <a:rPr lang="zh-CN" altLang="en-US" sz="1400" dirty="0">
                <a:solidFill>
                  <a:srgbClr val="0000FF"/>
                </a:solidFill>
              </a:rPr>
              <a:t>若</a:t>
            </a:r>
            <a:r>
              <a:rPr lang="en-US" altLang="zh-CN" sz="1400" dirty="0">
                <a:solidFill>
                  <a:srgbClr val="0000FF"/>
                </a:solidFill>
              </a:rPr>
              <a:t>m&lt;n,</a:t>
            </a:r>
            <a:r>
              <a:rPr lang="zh-CN" altLang="en-US" sz="1400" dirty="0">
                <a:solidFill>
                  <a:srgbClr val="0000FF"/>
                </a:solidFill>
              </a:rPr>
              <a:t>则交换</a:t>
            </a:r>
            <a:r>
              <a:rPr lang="en-US" altLang="zh-CN" sz="1400" dirty="0">
                <a:solidFill>
                  <a:srgbClr val="0000FF"/>
                </a:solidFill>
              </a:rPr>
              <a:t>m</a:t>
            </a:r>
            <a:r>
              <a:rPr lang="zh-CN" altLang="en-US" sz="1400" dirty="0">
                <a:solidFill>
                  <a:srgbClr val="0000FF"/>
                </a:solidFill>
              </a:rPr>
              <a:t>和</a:t>
            </a:r>
            <a:r>
              <a:rPr lang="en-US" altLang="zh-CN" sz="1400" dirty="0">
                <a:solidFill>
                  <a:srgbClr val="0000FF"/>
                </a:solidFill>
              </a:rPr>
              <a:t>n;</a:t>
            </a:r>
            <a:br>
              <a:rPr lang="en-US" altLang="zh-CN" sz="1400" dirty="0">
                <a:solidFill>
                  <a:srgbClr val="0000FF"/>
                </a:solidFill>
              </a:rPr>
            </a:br>
            <a:r>
              <a:rPr lang="en-US" altLang="zh-CN" sz="1400" dirty="0">
                <a:solidFill>
                  <a:srgbClr val="0000FF"/>
                </a:solidFill>
              </a:rPr>
              <a:t>3.</a:t>
            </a:r>
            <a:r>
              <a:rPr lang="zh-CN" altLang="en-US" sz="1400" dirty="0">
                <a:solidFill>
                  <a:srgbClr val="0000FF"/>
                </a:solidFill>
              </a:rPr>
              <a:t>以</a:t>
            </a:r>
            <a:r>
              <a:rPr lang="en-US" altLang="zh-CN" sz="1400" dirty="0">
                <a:solidFill>
                  <a:srgbClr val="0000FF"/>
                </a:solidFill>
              </a:rPr>
              <a:t>m</a:t>
            </a:r>
            <a:r>
              <a:rPr lang="zh-CN" altLang="en-US" sz="1400" dirty="0">
                <a:solidFill>
                  <a:srgbClr val="0000FF"/>
                </a:solidFill>
              </a:rPr>
              <a:t>减去</a:t>
            </a:r>
            <a:r>
              <a:rPr lang="en-US" altLang="zh-CN" sz="1400" dirty="0">
                <a:solidFill>
                  <a:srgbClr val="0000FF"/>
                </a:solidFill>
              </a:rPr>
              <a:t>n,</a:t>
            </a:r>
            <a:r>
              <a:rPr lang="zh-CN" altLang="en-US" sz="1400" dirty="0">
                <a:solidFill>
                  <a:srgbClr val="0000FF"/>
                </a:solidFill>
              </a:rPr>
              <a:t>令所得的差为</a:t>
            </a:r>
            <a:r>
              <a:rPr lang="en-US" altLang="zh-CN" sz="1400" dirty="0">
                <a:solidFill>
                  <a:srgbClr val="0000FF"/>
                </a:solidFill>
              </a:rPr>
              <a:t>r;</a:t>
            </a:r>
            <a:br>
              <a:rPr lang="en-US" altLang="zh-CN" sz="1400" dirty="0">
                <a:solidFill>
                  <a:srgbClr val="0000FF"/>
                </a:solidFill>
              </a:rPr>
            </a:br>
            <a:r>
              <a:rPr lang="en-US" altLang="zh-CN" sz="1400" dirty="0">
                <a:solidFill>
                  <a:srgbClr val="0000FF"/>
                </a:solidFill>
              </a:rPr>
              <a:t>4.</a:t>
            </a:r>
            <a:r>
              <a:rPr lang="zh-CN" altLang="en-US" sz="1400" dirty="0">
                <a:solidFill>
                  <a:srgbClr val="0000FF"/>
                </a:solidFill>
              </a:rPr>
              <a:t>若</a:t>
            </a:r>
            <a:r>
              <a:rPr lang="en-US" altLang="zh-CN" sz="1400" dirty="0">
                <a:solidFill>
                  <a:srgbClr val="0000FF"/>
                </a:solidFill>
              </a:rPr>
              <a:t>r=0,</a:t>
            </a:r>
            <a:r>
              <a:rPr lang="zh-CN" altLang="en-US" sz="1400" dirty="0">
                <a:solidFill>
                  <a:srgbClr val="0000FF"/>
                </a:solidFill>
              </a:rPr>
              <a:t>则输出结果</a:t>
            </a:r>
            <a:r>
              <a:rPr lang="en-US" altLang="zh-CN" sz="1400" dirty="0">
                <a:solidFill>
                  <a:srgbClr val="0000FF"/>
                </a:solidFill>
              </a:rPr>
              <a:t>n,</a:t>
            </a:r>
            <a:r>
              <a:rPr lang="zh-CN" altLang="en-US" sz="1400" dirty="0">
                <a:solidFill>
                  <a:srgbClr val="0000FF"/>
                </a:solidFill>
              </a:rPr>
              <a:t>算法结束</a:t>
            </a:r>
            <a:r>
              <a:rPr lang="en-US" altLang="zh-CN" sz="1400" dirty="0">
                <a:solidFill>
                  <a:srgbClr val="0000FF"/>
                </a:solidFill>
              </a:rPr>
              <a:t>;</a:t>
            </a:r>
            <a:r>
              <a:rPr lang="zh-CN" altLang="en-US" sz="1400" dirty="0">
                <a:solidFill>
                  <a:srgbClr val="0000FF"/>
                </a:solidFill>
              </a:rPr>
              <a:t>否则</a:t>
            </a:r>
            <a:r>
              <a:rPr lang="en-US" altLang="zh-CN" sz="1400" dirty="0">
                <a:solidFill>
                  <a:srgbClr val="0000FF"/>
                </a:solidFill>
              </a:rPr>
              <a:t>,</a:t>
            </a:r>
            <a:r>
              <a:rPr lang="zh-CN" altLang="en-US" sz="1400" dirty="0">
                <a:solidFill>
                  <a:srgbClr val="0000FF"/>
                </a:solidFill>
              </a:rPr>
              <a:t>继续步骤</a:t>
            </a:r>
            <a:r>
              <a:rPr lang="en-US" altLang="zh-CN" sz="1400" dirty="0">
                <a:solidFill>
                  <a:srgbClr val="0000FF"/>
                </a:solidFill>
              </a:rPr>
              <a:t>3;</a:t>
            </a:r>
            <a:br>
              <a:rPr lang="en-US" altLang="zh-CN" sz="1400" dirty="0">
                <a:solidFill>
                  <a:srgbClr val="0000FF"/>
                </a:solidFill>
              </a:rPr>
            </a:br>
            <a:r>
              <a:rPr lang="en-US" altLang="zh-CN" sz="1400" dirty="0">
                <a:solidFill>
                  <a:srgbClr val="0000FF"/>
                </a:solidFill>
              </a:rPr>
              <a:t>5.</a:t>
            </a:r>
            <a:r>
              <a:rPr lang="zh-CN" altLang="en-US" sz="1400" dirty="0">
                <a:solidFill>
                  <a:srgbClr val="0000FF"/>
                </a:solidFill>
              </a:rPr>
              <a:t>若</a:t>
            </a:r>
            <a:r>
              <a:rPr lang="en-US" altLang="zh-CN" sz="1400" dirty="0">
                <a:solidFill>
                  <a:srgbClr val="0000FF"/>
                </a:solidFill>
              </a:rPr>
              <a:t>r&lt;n,</a:t>
            </a:r>
            <a:r>
              <a:rPr lang="zh-CN" altLang="en-US" sz="1400" dirty="0">
                <a:solidFill>
                  <a:srgbClr val="0000FF"/>
                </a:solidFill>
              </a:rPr>
              <a:t>则令</a:t>
            </a:r>
            <a:r>
              <a:rPr lang="en-US" altLang="zh-CN" sz="1400" dirty="0">
                <a:solidFill>
                  <a:srgbClr val="0000FF"/>
                </a:solidFill>
              </a:rPr>
              <a:t>m=</a:t>
            </a:r>
            <a:r>
              <a:rPr lang="en-US" altLang="zh-CN" sz="1400" dirty="0" err="1">
                <a:solidFill>
                  <a:srgbClr val="0000FF"/>
                </a:solidFill>
              </a:rPr>
              <a:t>n,n</a:t>
            </a:r>
            <a:r>
              <a:rPr lang="en-US" altLang="zh-CN" sz="1400" dirty="0">
                <a:solidFill>
                  <a:srgbClr val="0000FF"/>
                </a:solidFill>
              </a:rPr>
              <a:t>=r;</a:t>
            </a:r>
            <a:r>
              <a:rPr lang="zh-CN" altLang="en-US" sz="1400" dirty="0">
                <a:solidFill>
                  <a:srgbClr val="0000FF"/>
                </a:solidFill>
              </a:rPr>
              <a:t>否则令</a:t>
            </a:r>
            <a:r>
              <a:rPr lang="en-US" altLang="zh-CN" sz="1400" dirty="0">
                <a:solidFill>
                  <a:srgbClr val="0000FF"/>
                </a:solidFill>
              </a:rPr>
              <a:t>m=r,</a:t>
            </a:r>
            <a:r>
              <a:rPr lang="zh-CN" altLang="en-US" sz="1400" dirty="0">
                <a:solidFill>
                  <a:srgbClr val="0000FF"/>
                </a:solidFill>
              </a:rPr>
              <a:t>并返回步骤</a:t>
            </a:r>
            <a:r>
              <a:rPr lang="en-US" altLang="zh-CN" sz="1400" dirty="0">
                <a:solidFill>
                  <a:srgbClr val="0000FF"/>
                </a:solidFill>
              </a:rPr>
              <a:t>3</a:t>
            </a:r>
            <a:r>
              <a:rPr lang="zh-CN" altLang="en-US" sz="1400" dirty="0">
                <a:solidFill>
                  <a:srgbClr val="0000FF"/>
                </a:solidFill>
              </a:rPr>
              <a:t>继续进行</a:t>
            </a:r>
            <a:r>
              <a:rPr lang="en-US" altLang="zh-CN" sz="1400" dirty="0">
                <a:solidFill>
                  <a:srgbClr val="0000FF"/>
                </a:solidFill>
              </a:rPr>
              <a:t>. </a:t>
            </a:r>
            <a:endParaRPr lang="zh-CN" altLang="en-US" sz="1100" dirty="0">
              <a:solidFill>
                <a:srgbClr val="0000FF"/>
              </a:solidFill>
            </a:endParaRPr>
          </a:p>
        </p:txBody>
      </p:sp>
      <p:grpSp>
        <p:nvGrpSpPr>
          <p:cNvPr id="8" name="组合 7"/>
          <p:cNvGrpSpPr/>
          <p:nvPr/>
        </p:nvGrpSpPr>
        <p:grpSpPr bwMode="auto">
          <a:xfrm>
            <a:off x="4427984" y="2186403"/>
            <a:ext cx="4552950" cy="4319588"/>
            <a:chOff x="4510088" y="2349646"/>
            <a:chExt cx="4553718" cy="4536504"/>
          </a:xfrm>
        </p:grpSpPr>
        <p:sp>
          <p:nvSpPr>
            <p:cNvPr id="7" name="圆角矩形标注 6"/>
            <p:cNvSpPr/>
            <p:nvPr/>
          </p:nvSpPr>
          <p:spPr>
            <a:xfrm>
              <a:off x="4510088" y="2349646"/>
              <a:ext cx="4553718" cy="4536504"/>
            </a:xfrm>
            <a:prstGeom prst="wedgeRoundRectCallout">
              <a:avLst>
                <a:gd name="adj1" fmla="val -58762"/>
                <a:gd name="adj2" fmla="val -41481"/>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6554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9317" y="2638709"/>
              <a:ext cx="2663825" cy="387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ChangeArrowheads="1"/>
          </p:cNvSpPr>
          <p:nvPr/>
        </p:nvSpPr>
        <p:spPr bwMode="auto">
          <a:xfrm>
            <a:off x="900113" y="1941513"/>
            <a:ext cx="8101012" cy="3537001"/>
          </a:xfrm>
          <a:prstGeom prst="rect">
            <a:avLst/>
          </a:prstGeom>
          <a:noFill/>
          <a:ln w="12700">
            <a:noFill/>
            <a:miter lim="800000"/>
          </a:ln>
          <a:effectLst/>
        </p:spPr>
        <p:txBody>
          <a:bodyPr wrap="square" lIns="90623" tIns="44517" rIns="90623" bIns="44517">
            <a:spAutoFit/>
          </a:bodyPr>
          <a:lstStyle/>
          <a:p>
            <a:pPr marL="914400" lvl="1" indent="-457200" eaLnBrk="1" fontAlgn="auto" hangingPunct="1">
              <a:spcBef>
                <a:spcPct val="50000"/>
              </a:spcBef>
              <a:spcAft>
                <a:spcPts val="0"/>
              </a:spcAft>
              <a:buClr>
                <a:schemeClr val="tx1"/>
              </a:buClr>
              <a:buSzPct val="75000"/>
              <a:buFont typeface="Wingdings" panose="05000000000000000000" pitchFamily="2" charset="2"/>
              <a:buChar char="§"/>
              <a:defRPr/>
            </a:pPr>
            <a:r>
              <a:rPr kumimoji="1" lang="zh-CN" altLang="en-US" sz="3200" b="1" dirty="0">
                <a:solidFill>
                  <a:srgbClr val="FF0000"/>
                </a:solidFill>
                <a:effectLst>
                  <a:outerShdw blurRad="38100" dist="38100" dir="2700000" algn="tl">
                    <a:srgbClr val="C0C0C0"/>
                  </a:outerShdw>
                </a:effectLst>
                <a:latin typeface="+mn-ea"/>
              </a:rPr>
              <a:t>输入</a:t>
            </a:r>
            <a:r>
              <a:rPr kumimoji="1" lang="zh-CN" altLang="en-US" sz="3200" b="1" dirty="0">
                <a:effectLst>
                  <a:outerShdw blurRad="38100" dist="38100" dir="2700000" algn="tl">
                    <a:srgbClr val="C0C0C0"/>
                  </a:outerShdw>
                </a:effectLst>
                <a:latin typeface="+mn-ea"/>
              </a:rPr>
              <a:t>  有0个或多个输入</a:t>
            </a:r>
          </a:p>
          <a:p>
            <a:pPr marL="914400" lvl="1" indent="-457200" eaLnBrk="1" fontAlgn="auto" hangingPunct="1">
              <a:spcBef>
                <a:spcPct val="50000"/>
              </a:spcBef>
              <a:spcAft>
                <a:spcPts val="0"/>
              </a:spcAft>
              <a:buClr>
                <a:schemeClr val="tx1"/>
              </a:buClr>
              <a:buSzPct val="75000"/>
              <a:buFont typeface="Wingdings" panose="05000000000000000000" pitchFamily="2" charset="2"/>
              <a:buChar char="§"/>
              <a:defRPr/>
            </a:pPr>
            <a:r>
              <a:rPr kumimoji="1" lang="zh-CN" altLang="en-US" sz="3200" b="1" dirty="0">
                <a:solidFill>
                  <a:srgbClr val="FF0000"/>
                </a:solidFill>
                <a:effectLst>
                  <a:outerShdw blurRad="38100" dist="38100" dir="2700000" algn="tl">
                    <a:srgbClr val="C0C0C0"/>
                  </a:outerShdw>
                </a:effectLst>
                <a:latin typeface="+mn-ea"/>
              </a:rPr>
              <a:t>输出</a:t>
            </a:r>
            <a:r>
              <a:rPr kumimoji="1" lang="zh-CN" altLang="en-US" sz="3200" b="1" dirty="0">
                <a:effectLst>
                  <a:outerShdw blurRad="38100" dist="38100" dir="2700000" algn="tl">
                    <a:srgbClr val="C0C0C0"/>
                  </a:outerShdw>
                </a:effectLst>
                <a:latin typeface="+mn-ea"/>
              </a:rPr>
              <a:t>  有一个或多个输出(处理结果)</a:t>
            </a:r>
          </a:p>
          <a:p>
            <a:pPr marL="914400" lvl="1" indent="-457200" eaLnBrk="1" fontAlgn="auto" hangingPunct="1">
              <a:spcBef>
                <a:spcPct val="50000"/>
              </a:spcBef>
              <a:spcAft>
                <a:spcPts val="0"/>
              </a:spcAft>
              <a:buClr>
                <a:schemeClr val="tx1"/>
              </a:buClr>
              <a:buSzPct val="75000"/>
              <a:buFont typeface="Wingdings" panose="05000000000000000000" pitchFamily="2" charset="2"/>
              <a:buChar char="§"/>
              <a:defRPr/>
            </a:pPr>
            <a:r>
              <a:rPr kumimoji="1" lang="zh-CN" altLang="en-US" sz="3200" b="1" dirty="0">
                <a:solidFill>
                  <a:srgbClr val="FF0000"/>
                </a:solidFill>
                <a:effectLst>
                  <a:outerShdw blurRad="38100" dist="38100" dir="2700000" algn="tl">
                    <a:srgbClr val="C0C0C0"/>
                  </a:outerShdw>
                </a:effectLst>
                <a:latin typeface="+mn-ea"/>
              </a:rPr>
              <a:t>确定性</a:t>
            </a:r>
            <a:r>
              <a:rPr kumimoji="1" lang="en-US" altLang="zh-CN" sz="3200" b="1" baseline="30000" dirty="0">
                <a:solidFill>
                  <a:srgbClr val="FF0000"/>
                </a:solidFill>
                <a:effectLst>
                  <a:outerShdw blurRad="38100" dist="38100" dir="2700000" algn="tl">
                    <a:srgbClr val="C0C0C0"/>
                  </a:outerShdw>
                </a:effectLst>
                <a:latin typeface="+mn-ea"/>
              </a:rPr>
              <a:t>1</a:t>
            </a:r>
            <a:r>
              <a:rPr kumimoji="1" lang="zh-CN" altLang="en-US" sz="3200" b="1" dirty="0">
                <a:effectLst>
                  <a:outerShdw blurRad="38100" dist="38100" dir="2700000" algn="tl">
                    <a:srgbClr val="C0C0C0"/>
                  </a:outerShdw>
                </a:effectLst>
                <a:latin typeface="+mn-ea"/>
              </a:rPr>
              <a:t>  每步定义都是确切、无歧义的</a:t>
            </a:r>
          </a:p>
          <a:p>
            <a:pPr marL="914400" lvl="1" indent="-457200" eaLnBrk="1" fontAlgn="auto" hangingPunct="1">
              <a:spcBef>
                <a:spcPct val="50000"/>
              </a:spcBef>
              <a:spcAft>
                <a:spcPts val="0"/>
              </a:spcAft>
              <a:buClr>
                <a:schemeClr val="tx1"/>
              </a:buClr>
              <a:buSzPct val="75000"/>
              <a:buFont typeface="Wingdings" panose="05000000000000000000" pitchFamily="2" charset="2"/>
              <a:buChar char="§"/>
              <a:defRPr/>
            </a:pPr>
            <a:r>
              <a:rPr kumimoji="1" lang="zh-CN" altLang="en-US" sz="3200" b="1" dirty="0">
                <a:solidFill>
                  <a:srgbClr val="FF0000"/>
                </a:solidFill>
                <a:effectLst>
                  <a:outerShdw blurRad="38100" dist="38100" dir="2700000" algn="tl">
                    <a:srgbClr val="C0C0C0"/>
                  </a:outerShdw>
                </a:effectLst>
                <a:latin typeface="+mn-ea"/>
              </a:rPr>
              <a:t>有穷性</a:t>
            </a:r>
            <a:r>
              <a:rPr kumimoji="1" lang="en-US" altLang="zh-CN" sz="3200" b="1" baseline="30000" dirty="0">
                <a:solidFill>
                  <a:srgbClr val="FF0000"/>
                </a:solidFill>
                <a:effectLst>
                  <a:outerShdw blurRad="38100" dist="38100" dir="2700000" algn="tl">
                    <a:srgbClr val="C0C0C0"/>
                  </a:outerShdw>
                </a:effectLst>
                <a:latin typeface="+mn-ea"/>
              </a:rPr>
              <a:t>2</a:t>
            </a:r>
            <a:r>
              <a:rPr kumimoji="1" lang="zh-CN" altLang="en-US" sz="3200" b="1" dirty="0">
                <a:effectLst>
                  <a:outerShdw blurRad="38100" dist="38100" dir="2700000" algn="tl">
                    <a:srgbClr val="C0C0C0"/>
                  </a:outerShdw>
                </a:effectLst>
                <a:latin typeface="+mn-ea"/>
              </a:rPr>
              <a:t>  算法应在执行有穷步后结束</a:t>
            </a:r>
          </a:p>
          <a:p>
            <a:pPr marL="914400" lvl="1" indent="-457200" eaLnBrk="1" fontAlgn="auto" hangingPunct="1">
              <a:spcBef>
                <a:spcPct val="50000"/>
              </a:spcBef>
              <a:spcAft>
                <a:spcPts val="0"/>
              </a:spcAft>
              <a:buClr>
                <a:schemeClr val="tx1"/>
              </a:buClr>
              <a:buSzPct val="75000"/>
              <a:buFont typeface="Wingdings" panose="05000000000000000000" pitchFamily="2" charset="2"/>
              <a:buChar char="§"/>
              <a:defRPr/>
            </a:pPr>
            <a:r>
              <a:rPr kumimoji="1" lang="zh-CN" altLang="en-US" sz="3200" b="1" dirty="0">
                <a:solidFill>
                  <a:srgbClr val="FF0000"/>
                </a:solidFill>
                <a:effectLst>
                  <a:outerShdw blurRad="38100" dist="38100" dir="2700000" algn="tl">
                    <a:srgbClr val="C0C0C0"/>
                  </a:outerShdw>
                </a:effectLst>
                <a:latin typeface="+mn-ea"/>
              </a:rPr>
              <a:t>有效性</a:t>
            </a:r>
            <a:r>
              <a:rPr kumimoji="1" lang="en-US" altLang="zh-CN" sz="3200" b="1" baseline="30000" dirty="0">
                <a:solidFill>
                  <a:srgbClr val="FF0000"/>
                </a:solidFill>
                <a:effectLst>
                  <a:outerShdw blurRad="38100" dist="38100" dir="2700000" algn="tl">
                    <a:srgbClr val="C0C0C0"/>
                  </a:outerShdw>
                </a:effectLst>
                <a:latin typeface="+mn-ea"/>
              </a:rPr>
              <a:t>3</a:t>
            </a:r>
            <a:r>
              <a:rPr kumimoji="1" lang="zh-CN" altLang="en-US" sz="3200" b="1" dirty="0">
                <a:effectLst>
                  <a:outerShdw blurRad="38100" dist="38100" dir="2700000" algn="tl">
                    <a:srgbClr val="C0C0C0"/>
                  </a:outerShdw>
                </a:effectLst>
                <a:latin typeface="+mn-ea"/>
              </a:rPr>
              <a:t>  每一条运算应足够基本</a:t>
            </a:r>
          </a:p>
        </p:txBody>
      </p:sp>
      <p:sp>
        <p:nvSpPr>
          <p:cNvPr id="347139" name="Rectangle 3"/>
          <p:cNvSpPr>
            <a:spLocks noChangeArrowheads="1"/>
          </p:cNvSpPr>
          <p:nvPr/>
        </p:nvSpPr>
        <p:spPr bwMode="auto">
          <a:xfrm>
            <a:off x="250825" y="666750"/>
            <a:ext cx="8064500" cy="800226"/>
          </a:xfrm>
          <a:prstGeom prst="rect">
            <a:avLst/>
          </a:prstGeom>
          <a:noFill/>
          <a:ln w="12700">
            <a:noFill/>
            <a:miter lim="800000"/>
          </a:ln>
          <a:effectLst/>
        </p:spPr>
        <p:txBody>
          <a:bodyPr lIns="90623" tIns="44517" rIns="90623" bIns="44517">
            <a:spAutoFit/>
          </a:bodyPr>
          <a:lstStyle/>
          <a:p>
            <a:pPr eaLnBrk="1" fontAlgn="auto" hangingPunct="1">
              <a:lnSpc>
                <a:spcPct val="140000"/>
              </a:lnSpc>
              <a:spcBef>
                <a:spcPts val="0"/>
              </a:spcBef>
              <a:spcAft>
                <a:spcPts val="0"/>
              </a:spcAft>
              <a:defRPr/>
            </a:pPr>
            <a:r>
              <a:rPr kumimoji="1" lang="zh-CN" altLang="en-US" sz="3600" b="1">
                <a:effectLst>
                  <a:outerShdw blurRad="38100" dist="38100" dir="2700000" algn="tl">
                    <a:srgbClr val="C0C0C0"/>
                  </a:outerShdw>
                </a:effectLst>
                <a:latin typeface="+mn-ea"/>
              </a:rPr>
              <a:t>一个算法必须满足以下</a:t>
            </a:r>
            <a:r>
              <a:rPr kumimoji="1" lang="zh-CN" altLang="en-US" sz="3600" b="1">
                <a:solidFill>
                  <a:srgbClr val="9900CC"/>
                </a:solidFill>
                <a:effectLst>
                  <a:outerShdw blurRad="38100" dist="38100" dir="2700000" algn="tl">
                    <a:srgbClr val="C0C0C0"/>
                  </a:outerShdw>
                </a:effectLst>
                <a:latin typeface="+mn-ea"/>
              </a:rPr>
              <a:t>五个重要特性</a:t>
            </a:r>
            <a:r>
              <a:rPr kumimoji="1" lang="zh-CN" altLang="en-US" sz="3600" b="1">
                <a:effectLst>
                  <a:outerShdw blurRad="38100" dist="38100" dir="2700000" algn="tl">
                    <a:srgbClr val="C0C0C0"/>
                  </a:outerShdw>
                </a:effectLst>
                <a:latin typeface="+mn-ea"/>
              </a:rPr>
              <a:t>：</a:t>
            </a:r>
          </a:p>
        </p:txBody>
      </p:sp>
      <p:sp>
        <p:nvSpPr>
          <p:cNvPr id="2" name="对话气泡: 矩形 1"/>
          <p:cNvSpPr/>
          <p:nvPr/>
        </p:nvSpPr>
        <p:spPr>
          <a:xfrm>
            <a:off x="250825" y="5589240"/>
            <a:ext cx="4104456" cy="1080120"/>
          </a:xfrm>
          <a:prstGeom prst="wedgeRectCallout">
            <a:avLst>
              <a:gd name="adj1" fmla="val -34456"/>
              <a:gd name="adj2" fmla="val -41655"/>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r>
              <a:rPr lang="en-US" altLang="zh-CN" sz="2000" b="1" baseline="300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a:t>
            </a:r>
            <a:r>
              <a:rPr lang="en-US" altLang="zh-CN" sz="2000"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zh-CN" altLang="en-US" sz="2000"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一条语句遇到两次相同输入，应给出相同的结果。</a:t>
            </a:r>
          </a:p>
        </p:txBody>
      </p:sp>
      <p:sp>
        <p:nvSpPr>
          <p:cNvPr id="5" name="对话气泡: 矩形 4"/>
          <p:cNvSpPr/>
          <p:nvPr/>
        </p:nvSpPr>
        <p:spPr>
          <a:xfrm>
            <a:off x="4644007" y="5589240"/>
            <a:ext cx="4249167" cy="1080120"/>
          </a:xfrm>
          <a:prstGeom prst="wedgeRectCallout">
            <a:avLst>
              <a:gd name="adj1" fmla="val -34456"/>
              <a:gd name="adj2" fmla="val -41655"/>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r>
              <a:rPr lang="en-US" altLang="zh-CN" sz="2000" b="1" baseline="300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a:t>
            </a:r>
            <a:r>
              <a:rPr lang="en-US" altLang="zh-CN" sz="2000"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zh-CN" altLang="en-US" sz="2000"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算法不能陷入无限循环。例如求</a:t>
            </a:r>
            <a:r>
              <a:rPr lang="el-GR" altLang="zh-CN" sz="2000" b="1" dirty="0">
                <a:solidFill>
                  <a:schemeClr val="tx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π</a:t>
            </a:r>
            <a:r>
              <a:rPr lang="zh-CN" altLang="en-US" sz="2000"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的精确解，由于是无穷位的数，所以可以称为计算方法，而不能是算法。</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对话气泡: 矩形 2"/>
          <p:cNvSpPr/>
          <p:nvPr/>
        </p:nvSpPr>
        <p:spPr>
          <a:xfrm>
            <a:off x="539552" y="548680"/>
            <a:ext cx="4968552" cy="1080120"/>
          </a:xfrm>
          <a:prstGeom prst="wedgeRectCallout">
            <a:avLst>
              <a:gd name="adj1" fmla="val -34456"/>
              <a:gd name="adj2" fmla="val -41655"/>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r>
              <a:rPr lang="en-US" altLang="zh-CN" sz="2000" b="1" baseline="30000" dirty="0">
                <a:solidFill>
                  <a:srgbClr val="FF0000"/>
                </a:solidFill>
                <a:latin typeface="Arial" panose="020B0604020202020204" pitchFamily="34" charset="0"/>
                <a:cs typeface="Arial" panose="020B0604020202020204" pitchFamily="34" charset="0"/>
              </a:rPr>
              <a:t>3</a:t>
            </a:r>
            <a:r>
              <a:rPr lang="en-US" altLang="zh-CN" sz="2000" b="1" dirty="0">
                <a:solidFill>
                  <a:schemeClr val="tx1"/>
                </a:solidFill>
                <a:latin typeface="Arial" panose="020B0604020202020204" pitchFamily="34" charset="0"/>
                <a:cs typeface="Arial" panose="020B0604020202020204" pitchFamily="34" charset="0"/>
              </a:rPr>
              <a:t>:</a:t>
            </a:r>
            <a:r>
              <a:rPr lang="zh-CN" altLang="en-US" sz="2000"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算法中所有操作都必须可以通过已经实现的基本操作及基本运算，并在有限次内实现。</a:t>
            </a:r>
          </a:p>
        </p:txBody>
      </p:sp>
      <p:sp>
        <p:nvSpPr>
          <p:cNvPr id="4" name="Text Box 2"/>
          <p:cNvSpPr txBox="1">
            <a:spLocks noChangeArrowheads="1"/>
          </p:cNvSpPr>
          <p:nvPr/>
        </p:nvSpPr>
        <p:spPr bwMode="auto">
          <a:xfrm>
            <a:off x="723900" y="1763289"/>
            <a:ext cx="7696200" cy="4546031"/>
          </a:xfrm>
          <a:prstGeom prst="rect">
            <a:avLst/>
          </a:prstGeom>
          <a:noFill/>
          <a:ln w="9525">
            <a:noFill/>
            <a:miter lim="800000"/>
          </a:ln>
          <a:effectLst/>
        </p:spPr>
        <p:txBody>
          <a:bodyPr lIns="112947" tIns="56473" rIns="112947" bIns="56473">
            <a:spAutoFit/>
          </a:bodyPr>
          <a:lstStyle>
            <a:lvl1pPr defTabSz="1129030">
              <a:defRPr>
                <a:solidFill>
                  <a:schemeClr val="tx1"/>
                </a:solidFill>
                <a:latin typeface="Arial" panose="020B0604020202020204" pitchFamily="34" charset="0"/>
              </a:defRPr>
            </a:lvl1pPr>
            <a:lvl2pPr marL="742950" indent="-285750" defTabSz="1129030">
              <a:defRPr>
                <a:solidFill>
                  <a:schemeClr val="tx1"/>
                </a:solidFill>
                <a:latin typeface="Arial" panose="020B0604020202020204" pitchFamily="34" charset="0"/>
              </a:defRPr>
            </a:lvl2pPr>
            <a:lvl3pPr marL="1143000" indent="-228600" defTabSz="1129030">
              <a:defRPr>
                <a:solidFill>
                  <a:schemeClr val="tx1"/>
                </a:solidFill>
                <a:latin typeface="Arial" panose="020B0604020202020204" pitchFamily="34" charset="0"/>
              </a:defRPr>
            </a:lvl3pPr>
            <a:lvl4pPr marL="1600200" indent="-228600" defTabSz="1129030">
              <a:defRPr>
                <a:solidFill>
                  <a:schemeClr val="tx1"/>
                </a:solidFill>
                <a:latin typeface="Arial" panose="020B0604020202020204" pitchFamily="34" charset="0"/>
              </a:defRPr>
            </a:lvl4pPr>
            <a:lvl5pPr marL="2057400" indent="-228600" defTabSz="1129030">
              <a:defRPr>
                <a:solidFill>
                  <a:schemeClr val="tx1"/>
                </a:solidFill>
                <a:latin typeface="Arial" panose="020B0604020202020204" pitchFamily="34" charset="0"/>
              </a:defRPr>
            </a:lvl5pPr>
            <a:lvl6pPr marL="2514600" indent="-228600" defTabSz="1129030" eaLnBrk="0" fontAlgn="base" hangingPunct="0">
              <a:spcBef>
                <a:spcPct val="0"/>
              </a:spcBef>
              <a:spcAft>
                <a:spcPct val="0"/>
              </a:spcAft>
              <a:defRPr>
                <a:solidFill>
                  <a:schemeClr val="tx1"/>
                </a:solidFill>
                <a:latin typeface="Arial" panose="020B0604020202020204" pitchFamily="34" charset="0"/>
              </a:defRPr>
            </a:lvl6pPr>
            <a:lvl7pPr marL="2971800" indent="-228600" defTabSz="1129030" eaLnBrk="0" fontAlgn="base" hangingPunct="0">
              <a:spcBef>
                <a:spcPct val="0"/>
              </a:spcBef>
              <a:spcAft>
                <a:spcPct val="0"/>
              </a:spcAft>
              <a:defRPr>
                <a:solidFill>
                  <a:schemeClr val="tx1"/>
                </a:solidFill>
                <a:latin typeface="Arial" panose="020B0604020202020204" pitchFamily="34" charset="0"/>
              </a:defRPr>
            </a:lvl7pPr>
            <a:lvl8pPr marL="3429000" indent="-228600" defTabSz="1129030" eaLnBrk="0" fontAlgn="base" hangingPunct="0">
              <a:spcBef>
                <a:spcPct val="0"/>
              </a:spcBef>
              <a:spcAft>
                <a:spcPct val="0"/>
              </a:spcAft>
              <a:defRPr>
                <a:solidFill>
                  <a:schemeClr val="tx1"/>
                </a:solidFill>
                <a:latin typeface="Arial" panose="020B0604020202020204" pitchFamily="34" charset="0"/>
              </a:defRPr>
            </a:lvl8pPr>
            <a:lvl9pPr marL="3886200" indent="-228600" defTabSz="1129030" eaLnBrk="0" fontAlgn="base" hangingPunct="0">
              <a:spcBef>
                <a:spcPct val="0"/>
              </a:spcBef>
              <a:spcAft>
                <a:spcPct val="0"/>
              </a:spcAft>
              <a:defRPr>
                <a:solidFill>
                  <a:schemeClr val="tx1"/>
                </a:solidFill>
                <a:latin typeface="Arial" panose="020B0604020202020204" pitchFamily="34" charset="0"/>
              </a:defRPr>
            </a:lvl9pPr>
          </a:lstStyle>
          <a:p>
            <a:pPr eaLnBrk="1" fontAlgn="auto" hangingPunct="1">
              <a:spcBef>
                <a:spcPts val="0"/>
              </a:spcBef>
              <a:spcAft>
                <a:spcPts val="0"/>
              </a:spcAft>
              <a:defRPr/>
            </a:pPr>
            <a:endParaRPr lang="en-US" altLang="zh-CN" sz="3200" b="1" dirty="0">
              <a:latin typeface="+mn-ea"/>
            </a:endParaRPr>
          </a:p>
          <a:p>
            <a:pPr eaLnBrk="1" fontAlgn="auto" hangingPunct="1">
              <a:spcBef>
                <a:spcPts val="0"/>
              </a:spcBef>
              <a:spcAft>
                <a:spcPts val="0"/>
              </a:spcAft>
              <a:defRPr/>
            </a:pPr>
            <a:r>
              <a:rPr lang="en-US" altLang="zh-CN" sz="3200" b="1" dirty="0">
                <a:latin typeface="+mn-ea"/>
              </a:rPr>
              <a:t> void</a:t>
            </a:r>
            <a:r>
              <a:rPr lang="en-US" altLang="zh-CN" sz="3200" i="1" dirty="0">
                <a:latin typeface="+mn-ea"/>
              </a:rPr>
              <a:t>  Sort </a:t>
            </a:r>
            <a:r>
              <a:rPr lang="en-US" altLang="zh-CN" sz="3200" dirty="0">
                <a:latin typeface="+mn-ea"/>
              </a:rPr>
              <a:t>(</a:t>
            </a:r>
            <a:r>
              <a:rPr lang="en-US" altLang="zh-CN" sz="3200" i="1" dirty="0">
                <a:latin typeface="+mn-ea"/>
              </a:rPr>
              <a:t> </a:t>
            </a:r>
            <a:r>
              <a:rPr lang="en-US" altLang="zh-CN" sz="3200" dirty="0">
                <a:latin typeface="+mn-ea"/>
              </a:rPr>
              <a:t>) </a:t>
            </a:r>
            <a:r>
              <a:rPr lang="en-US" altLang="zh-CN" sz="3200" b="1" dirty="0">
                <a:latin typeface="+mn-ea"/>
              </a:rPr>
              <a:t>{</a:t>
            </a:r>
            <a:endParaRPr lang="en-US" altLang="zh-CN" sz="3200" i="1" dirty="0">
              <a:latin typeface="+mn-ea"/>
            </a:endParaRPr>
          </a:p>
          <a:p>
            <a:pPr eaLnBrk="1" fontAlgn="auto" hangingPunct="1">
              <a:spcBef>
                <a:spcPts val="0"/>
              </a:spcBef>
              <a:spcAft>
                <a:spcPts val="0"/>
              </a:spcAft>
              <a:defRPr/>
            </a:pPr>
            <a:r>
              <a:rPr lang="en-US" altLang="zh-CN" sz="3200" dirty="0">
                <a:latin typeface="+mn-ea"/>
              </a:rPr>
              <a:t> </a:t>
            </a:r>
            <a:r>
              <a:rPr lang="en-US" altLang="zh-CN" sz="3200" b="1" dirty="0">
                <a:solidFill>
                  <a:srgbClr val="3333FF"/>
                </a:solidFill>
                <a:effectLst>
                  <a:outerShdw blurRad="38100" dist="38100" dir="2700000" algn="tl">
                    <a:srgbClr val="C0C0C0"/>
                  </a:outerShdw>
                </a:effectLst>
                <a:latin typeface="+mn-ea"/>
              </a:rPr>
              <a:t>//</a:t>
            </a:r>
            <a:r>
              <a:rPr lang="zh-CN" altLang="en-US" sz="3200" b="1" dirty="0">
                <a:solidFill>
                  <a:srgbClr val="3333FF"/>
                </a:solidFill>
                <a:effectLst>
                  <a:outerShdw blurRad="38100" dist="38100" dir="2700000" algn="tl">
                    <a:srgbClr val="C0C0C0"/>
                  </a:outerShdw>
                </a:effectLst>
                <a:latin typeface="+mn-ea"/>
              </a:rPr>
              <a:t>按非递减顺序对</a:t>
            </a:r>
            <a:r>
              <a:rPr lang="en-US" altLang="zh-CN" sz="3200" b="1" i="1" dirty="0" err="1">
                <a:solidFill>
                  <a:srgbClr val="3333FF"/>
                </a:solidFill>
                <a:effectLst>
                  <a:outerShdw blurRad="38100" dist="38100" dir="2700000" algn="tl">
                    <a:srgbClr val="C0C0C0"/>
                  </a:outerShdw>
                </a:effectLst>
                <a:latin typeface="+mn-ea"/>
              </a:rPr>
              <a:t>ArraySize</a:t>
            </a:r>
            <a:r>
              <a:rPr lang="zh-CN" altLang="en-US" sz="3200" b="1" dirty="0">
                <a:solidFill>
                  <a:srgbClr val="3333FF"/>
                </a:solidFill>
                <a:effectLst>
                  <a:outerShdw blurRad="38100" dist="38100" dir="2700000" algn="tl">
                    <a:srgbClr val="C0C0C0"/>
                  </a:outerShdw>
                </a:effectLst>
                <a:latin typeface="+mn-ea"/>
              </a:rPr>
              <a:t>个关键码</a:t>
            </a:r>
          </a:p>
          <a:p>
            <a:pPr eaLnBrk="1" fontAlgn="auto" hangingPunct="1">
              <a:spcBef>
                <a:spcPts val="0"/>
              </a:spcBef>
              <a:spcAft>
                <a:spcPts val="0"/>
              </a:spcAft>
              <a:defRPr/>
            </a:pPr>
            <a:r>
              <a:rPr lang="zh-CN" altLang="en-US" sz="3200" b="1" dirty="0">
                <a:solidFill>
                  <a:srgbClr val="3333FF"/>
                </a:solidFill>
                <a:effectLst>
                  <a:outerShdw blurRad="38100" dist="38100" dir="2700000" algn="tl">
                    <a:srgbClr val="C0C0C0"/>
                  </a:outerShdw>
                </a:effectLst>
                <a:latin typeface="+mn-ea"/>
              </a:rPr>
              <a:t> //</a:t>
            </a:r>
            <a:r>
              <a:rPr lang="en-US" altLang="zh-CN" sz="3200" b="1" i="1" dirty="0">
                <a:solidFill>
                  <a:srgbClr val="3333FF"/>
                </a:solidFill>
                <a:effectLst>
                  <a:outerShdw blurRad="38100" dist="38100" dir="2700000" algn="tl">
                    <a:srgbClr val="C0C0C0"/>
                  </a:outerShdw>
                </a:effectLst>
                <a:latin typeface="+mn-ea"/>
              </a:rPr>
              <a:t>Element</a:t>
            </a:r>
            <a:r>
              <a:rPr lang="en-US" altLang="zh-CN" sz="3200" b="1" dirty="0">
                <a:solidFill>
                  <a:srgbClr val="3333FF"/>
                </a:solidFill>
                <a:effectLst>
                  <a:outerShdw blurRad="38100" dist="38100" dir="2700000" algn="tl">
                    <a:srgbClr val="C0C0C0"/>
                  </a:outerShdw>
                </a:effectLst>
                <a:latin typeface="+mn-ea"/>
              </a:rPr>
              <a:t>[0]</a:t>
            </a:r>
            <a:r>
              <a:rPr lang="en-US" altLang="zh-CN" sz="3200" b="1" i="1" dirty="0">
                <a:solidFill>
                  <a:srgbClr val="3333FF"/>
                </a:solidFill>
                <a:effectLst>
                  <a:outerShdw blurRad="38100" dist="38100" dir="2700000" algn="tl">
                    <a:srgbClr val="C0C0C0"/>
                  </a:outerShdw>
                </a:effectLst>
                <a:latin typeface="+mn-ea"/>
              </a:rPr>
              <a:t>～Element</a:t>
            </a:r>
            <a:r>
              <a:rPr lang="en-US" altLang="zh-CN" sz="3200" b="1" dirty="0">
                <a:solidFill>
                  <a:srgbClr val="3333FF"/>
                </a:solidFill>
                <a:effectLst>
                  <a:outerShdw blurRad="38100" dist="38100" dir="2700000" algn="tl">
                    <a:srgbClr val="C0C0C0"/>
                  </a:outerShdw>
                </a:effectLst>
                <a:latin typeface="+mn-ea"/>
              </a:rPr>
              <a:t>[</a:t>
            </a:r>
            <a:r>
              <a:rPr lang="en-US" altLang="zh-CN" sz="3200" b="1" i="1" dirty="0">
                <a:solidFill>
                  <a:srgbClr val="3333FF"/>
                </a:solidFill>
                <a:effectLst>
                  <a:outerShdw blurRad="38100" dist="38100" dir="2700000" algn="tl">
                    <a:srgbClr val="C0C0C0"/>
                  </a:outerShdw>
                </a:effectLst>
                <a:latin typeface="+mn-ea"/>
              </a:rPr>
              <a:t>ArraySize-</a:t>
            </a:r>
            <a:r>
              <a:rPr lang="en-US" altLang="zh-CN" sz="3200" b="1" dirty="0">
                <a:solidFill>
                  <a:srgbClr val="3333FF"/>
                </a:solidFill>
                <a:effectLst>
                  <a:outerShdw blurRad="38100" dist="38100" dir="2700000" algn="tl">
                    <a:srgbClr val="C0C0C0"/>
                  </a:outerShdw>
                </a:effectLst>
                <a:latin typeface="+mn-ea"/>
              </a:rPr>
              <a:t>1]</a:t>
            </a:r>
            <a:r>
              <a:rPr lang="zh-CN" altLang="en-US" sz="3200" b="1" dirty="0">
                <a:solidFill>
                  <a:srgbClr val="3333FF"/>
                </a:solidFill>
                <a:effectLst>
                  <a:outerShdw blurRad="38100" dist="38100" dir="2700000" algn="tl">
                    <a:srgbClr val="C0C0C0"/>
                  </a:outerShdw>
                </a:effectLst>
                <a:latin typeface="+mn-ea"/>
              </a:rPr>
              <a:t>排序</a:t>
            </a:r>
            <a:endParaRPr lang="zh-CN" altLang="en-US" sz="3200" b="1" dirty="0">
              <a:solidFill>
                <a:srgbClr val="3333FF"/>
              </a:solidFill>
              <a:latin typeface="+mn-ea"/>
            </a:endParaRPr>
          </a:p>
          <a:p>
            <a:pPr eaLnBrk="1" fontAlgn="auto" hangingPunct="1">
              <a:spcBef>
                <a:spcPts val="0"/>
              </a:spcBef>
              <a:spcAft>
                <a:spcPts val="0"/>
              </a:spcAft>
              <a:defRPr/>
            </a:pPr>
            <a:r>
              <a:rPr lang="zh-CN" altLang="en-US" sz="3200" b="1" dirty="0">
                <a:latin typeface="+mn-ea"/>
              </a:rPr>
              <a:t>       </a:t>
            </a:r>
            <a:r>
              <a:rPr lang="en-US" altLang="zh-CN" sz="3200" b="1" dirty="0">
                <a:latin typeface="+mn-ea"/>
              </a:rPr>
              <a:t>for</a:t>
            </a:r>
            <a:r>
              <a:rPr lang="en-US" altLang="zh-CN" sz="3200" i="1" dirty="0">
                <a:latin typeface="+mn-ea"/>
              </a:rPr>
              <a:t> </a:t>
            </a:r>
            <a:r>
              <a:rPr lang="en-US" altLang="zh-CN" sz="3200" dirty="0">
                <a:latin typeface="+mn-ea"/>
              </a:rPr>
              <a:t>( </a:t>
            </a:r>
            <a:r>
              <a:rPr lang="en-US" altLang="zh-CN" sz="3200" b="1" dirty="0" err="1">
                <a:latin typeface="+mn-ea"/>
              </a:rPr>
              <a:t>int</a:t>
            </a:r>
            <a:r>
              <a:rPr lang="en-US" altLang="zh-CN" sz="3200" i="1" dirty="0">
                <a:latin typeface="+mn-ea"/>
              </a:rPr>
              <a:t> </a:t>
            </a:r>
            <a:r>
              <a:rPr lang="en-US" altLang="zh-CN" sz="3200" dirty="0" err="1">
                <a:latin typeface="+mn-ea"/>
              </a:rPr>
              <a:t>i</a:t>
            </a:r>
            <a:r>
              <a:rPr lang="en-US" altLang="zh-CN" sz="3200" dirty="0">
                <a:latin typeface="+mn-ea"/>
              </a:rPr>
              <a:t> = </a:t>
            </a:r>
            <a:r>
              <a:rPr lang="en-US" altLang="zh-CN" sz="3200" dirty="0" err="1">
                <a:latin typeface="+mn-ea"/>
              </a:rPr>
              <a:t>ArraySize</a:t>
            </a:r>
            <a:r>
              <a:rPr lang="en-US" altLang="zh-CN" sz="3200" dirty="0">
                <a:latin typeface="+mn-ea"/>
              </a:rPr>
              <a:t> -1</a:t>
            </a:r>
            <a:r>
              <a:rPr lang="en-US" altLang="zh-CN" sz="3200" b="1" dirty="0">
                <a:latin typeface="+mn-ea"/>
              </a:rPr>
              <a:t>;</a:t>
            </a:r>
            <a:r>
              <a:rPr lang="en-US" altLang="zh-CN" sz="3200" dirty="0">
                <a:latin typeface="+mn-ea"/>
              </a:rPr>
              <a:t> </a:t>
            </a:r>
            <a:r>
              <a:rPr lang="en-US" altLang="zh-CN" sz="3200" dirty="0" err="1">
                <a:latin typeface="+mn-ea"/>
              </a:rPr>
              <a:t>i</a:t>
            </a:r>
            <a:r>
              <a:rPr lang="en-US" altLang="zh-CN" sz="3200" dirty="0">
                <a:latin typeface="+mn-ea"/>
              </a:rPr>
              <a:t> &gt; 0</a:t>
            </a:r>
            <a:r>
              <a:rPr lang="en-US" altLang="zh-CN" sz="3200" b="1" dirty="0">
                <a:latin typeface="+mn-ea"/>
              </a:rPr>
              <a:t>;</a:t>
            </a:r>
            <a:r>
              <a:rPr lang="en-US" altLang="zh-CN" sz="3200" dirty="0">
                <a:latin typeface="+mn-ea"/>
              </a:rPr>
              <a:t> </a:t>
            </a:r>
            <a:r>
              <a:rPr lang="en-US" altLang="zh-CN" sz="3200" dirty="0" err="1">
                <a:latin typeface="+mn-ea"/>
              </a:rPr>
              <a:t>i</a:t>
            </a:r>
            <a:r>
              <a:rPr lang="en-US" altLang="zh-CN" sz="3200" dirty="0">
                <a:latin typeface="+mn-ea"/>
              </a:rPr>
              <a:t>-- ) </a:t>
            </a:r>
            <a:r>
              <a:rPr lang="en-US" altLang="zh-CN" sz="3200" b="1" dirty="0">
                <a:latin typeface="+mn-ea"/>
              </a:rPr>
              <a:t>{</a:t>
            </a:r>
          </a:p>
          <a:p>
            <a:pPr eaLnBrk="1" fontAlgn="auto" hangingPunct="1">
              <a:spcBef>
                <a:spcPts val="0"/>
              </a:spcBef>
              <a:spcAft>
                <a:spcPts val="0"/>
              </a:spcAft>
              <a:defRPr/>
            </a:pPr>
            <a:r>
              <a:rPr lang="en-US" altLang="zh-CN" sz="3200" b="1" dirty="0">
                <a:latin typeface="+mn-ea"/>
              </a:rPr>
              <a:t>            </a:t>
            </a:r>
            <a:r>
              <a:rPr lang="en-US" altLang="zh-CN" sz="3200" b="1" dirty="0" err="1">
                <a:latin typeface="+mn-ea"/>
              </a:rPr>
              <a:t>int</a:t>
            </a:r>
            <a:r>
              <a:rPr lang="en-US" altLang="zh-CN" sz="3200" b="1" dirty="0">
                <a:latin typeface="+mn-ea"/>
              </a:rPr>
              <a:t> </a:t>
            </a:r>
            <a:r>
              <a:rPr lang="en-US" altLang="zh-CN" sz="3200" dirty="0">
                <a:latin typeface="+mn-ea"/>
              </a:rPr>
              <a:t>j = </a:t>
            </a:r>
            <a:r>
              <a:rPr lang="en-US" altLang="zh-CN" sz="3200" dirty="0" err="1">
                <a:latin typeface="+mn-ea"/>
              </a:rPr>
              <a:t>MaxKey</a:t>
            </a:r>
            <a:r>
              <a:rPr lang="en-US" altLang="zh-CN" sz="3200" dirty="0">
                <a:latin typeface="+mn-ea"/>
              </a:rPr>
              <a:t> (0, </a:t>
            </a:r>
            <a:r>
              <a:rPr lang="en-US" altLang="zh-CN" sz="3200" dirty="0" err="1">
                <a:latin typeface="+mn-ea"/>
              </a:rPr>
              <a:t>i</a:t>
            </a:r>
            <a:r>
              <a:rPr lang="en-US" altLang="zh-CN" sz="3200" dirty="0">
                <a:latin typeface="+mn-ea"/>
              </a:rPr>
              <a:t>)</a:t>
            </a:r>
            <a:r>
              <a:rPr lang="en-US" altLang="zh-CN" sz="3200" b="1" dirty="0">
                <a:latin typeface="+mn-ea"/>
              </a:rPr>
              <a:t>;  </a:t>
            </a:r>
            <a:endParaRPr lang="zh-CN" altLang="en-US" sz="3200" dirty="0">
              <a:latin typeface="+mn-ea"/>
            </a:endParaRPr>
          </a:p>
          <a:p>
            <a:pPr eaLnBrk="1" fontAlgn="auto" hangingPunct="1">
              <a:spcBef>
                <a:spcPts val="0"/>
              </a:spcBef>
              <a:spcAft>
                <a:spcPts val="0"/>
              </a:spcAft>
              <a:defRPr/>
            </a:pPr>
            <a:r>
              <a:rPr lang="zh-CN" altLang="en-US" sz="3200" b="1" dirty="0">
                <a:latin typeface="+mn-ea"/>
              </a:rPr>
              <a:t>            </a:t>
            </a:r>
            <a:r>
              <a:rPr lang="en-US" altLang="zh-CN" sz="3200" b="1" dirty="0">
                <a:latin typeface="+mn-ea"/>
              </a:rPr>
              <a:t>if</a:t>
            </a:r>
            <a:r>
              <a:rPr lang="en-US" altLang="zh-CN" sz="3200" dirty="0">
                <a:latin typeface="+mn-ea"/>
              </a:rPr>
              <a:t> ( j != </a:t>
            </a:r>
            <a:r>
              <a:rPr lang="en-US" altLang="zh-CN" sz="3200" dirty="0" err="1">
                <a:latin typeface="+mn-ea"/>
              </a:rPr>
              <a:t>i</a:t>
            </a:r>
            <a:r>
              <a:rPr lang="en-US" altLang="zh-CN" sz="3200" dirty="0">
                <a:latin typeface="+mn-ea"/>
              </a:rPr>
              <a:t> ) swap (j, </a:t>
            </a:r>
            <a:r>
              <a:rPr lang="en-US" altLang="zh-CN" sz="3200" dirty="0" err="1">
                <a:latin typeface="+mn-ea"/>
              </a:rPr>
              <a:t>i</a:t>
            </a:r>
            <a:r>
              <a:rPr lang="en-US" altLang="zh-CN" sz="3200" dirty="0">
                <a:latin typeface="+mn-ea"/>
              </a:rPr>
              <a:t>)</a:t>
            </a:r>
            <a:r>
              <a:rPr lang="en-US" altLang="zh-CN" sz="3200" b="1" dirty="0">
                <a:latin typeface="+mn-ea"/>
              </a:rPr>
              <a:t>;</a:t>
            </a:r>
          </a:p>
          <a:p>
            <a:pPr eaLnBrk="1" fontAlgn="auto" hangingPunct="1">
              <a:spcBef>
                <a:spcPts val="0"/>
              </a:spcBef>
              <a:spcAft>
                <a:spcPts val="0"/>
              </a:spcAft>
              <a:defRPr/>
            </a:pPr>
            <a:r>
              <a:rPr lang="en-US" altLang="zh-CN" sz="3200" b="1" dirty="0">
                <a:latin typeface="+mn-ea"/>
              </a:rPr>
              <a:t>       }</a:t>
            </a:r>
            <a:endParaRPr lang="en-US" altLang="zh-CN" sz="3200" dirty="0">
              <a:latin typeface="+mn-ea"/>
            </a:endParaRPr>
          </a:p>
          <a:p>
            <a:pPr eaLnBrk="1" fontAlgn="auto" hangingPunct="1">
              <a:spcBef>
                <a:spcPts val="0"/>
              </a:spcBef>
              <a:spcAft>
                <a:spcPts val="0"/>
              </a:spcAft>
              <a:defRPr/>
            </a:pPr>
            <a:r>
              <a:rPr lang="en-US" altLang="zh-CN" sz="3200" b="1" dirty="0">
                <a:latin typeface="+mn-ea"/>
              </a:rPr>
              <a:t> }</a:t>
            </a:r>
          </a:p>
        </p:txBody>
      </p:sp>
      <p:cxnSp>
        <p:nvCxnSpPr>
          <p:cNvPr id="7" name="直接连接符 6"/>
          <p:cNvCxnSpPr/>
          <p:nvPr/>
        </p:nvCxnSpPr>
        <p:spPr>
          <a:xfrm>
            <a:off x="3131840" y="4725144"/>
            <a:ext cx="2232248"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8" name="直接连接符 7"/>
          <p:cNvCxnSpPr/>
          <p:nvPr/>
        </p:nvCxnSpPr>
        <p:spPr>
          <a:xfrm>
            <a:off x="3635896" y="5229200"/>
            <a:ext cx="1728192"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63713" y="2011363"/>
            <a:ext cx="3671887" cy="461962"/>
          </a:xfrm>
          <a:prstGeom prst="rect">
            <a:avLst/>
          </a:prstGeom>
          <a:solidFill>
            <a:schemeClr val="bg2"/>
          </a:solidFill>
          <a:ln>
            <a:solidFill>
              <a:schemeClr val="bg2">
                <a:lumMod val="75000"/>
              </a:schemeClr>
            </a:solidFill>
          </a:ln>
        </p:spPr>
        <p:txBody>
          <a:bodyPr>
            <a:spAutoFit/>
          </a:bodyPr>
          <a:lstStyle/>
          <a:p>
            <a:pPr algn="ctr" eaLnBrk="1" fontAlgn="auto" hangingPunct="1">
              <a:spcBef>
                <a:spcPts val="0"/>
              </a:spcBef>
              <a:spcAft>
                <a:spcPts val="0"/>
              </a:spcAft>
              <a:defRPr/>
            </a:pPr>
            <a:r>
              <a:rPr lang="zh-CN" altLang="en-US" sz="2400" b="1" dirty="0">
                <a:effectLst>
                  <a:outerShdw blurRad="38100" dist="38100" dir="2700000" algn="tl">
                    <a:srgbClr val="C0C0C0"/>
                  </a:outerShdw>
                </a:effectLst>
                <a:latin typeface="+mn-ea"/>
              </a:rPr>
              <a:t>程序 </a:t>
            </a:r>
            <a:r>
              <a:rPr lang="en-US" altLang="zh-CN" sz="2400" b="1" dirty="0">
                <a:effectLst>
                  <a:outerShdw blurRad="38100" dist="38100" dir="2700000" algn="tl">
                    <a:srgbClr val="C0C0C0"/>
                  </a:outerShdw>
                </a:effectLst>
                <a:latin typeface="+mn-ea"/>
              </a:rPr>
              <a:t>=  </a:t>
            </a:r>
            <a:r>
              <a:rPr lang="zh-CN" altLang="en-US" sz="2400" b="1" dirty="0">
                <a:effectLst>
                  <a:outerShdw blurRad="38100" dist="38100" dir="2700000" algn="tl">
                    <a:srgbClr val="C0C0C0"/>
                  </a:outerShdw>
                </a:effectLst>
                <a:latin typeface="+mn-ea"/>
              </a:rPr>
              <a:t>算法 </a:t>
            </a:r>
            <a:r>
              <a:rPr lang="en-US" altLang="zh-CN" sz="2400" b="1" dirty="0">
                <a:effectLst>
                  <a:outerShdw blurRad="38100" dist="38100" dir="2700000" algn="tl">
                    <a:srgbClr val="C0C0C0"/>
                  </a:outerShdw>
                </a:effectLst>
                <a:latin typeface="+mn-ea"/>
              </a:rPr>
              <a:t>?</a:t>
            </a:r>
            <a:endParaRPr lang="zh-CN" altLang="en-US" sz="2400" dirty="0">
              <a:latin typeface="+mn-ea"/>
            </a:endParaRPr>
          </a:p>
        </p:txBody>
      </p:sp>
      <p:sp>
        <p:nvSpPr>
          <p:cNvPr id="5" name="Text Box 3"/>
          <p:cNvSpPr txBox="1">
            <a:spLocks noChangeArrowheads="1"/>
          </p:cNvSpPr>
          <p:nvPr/>
        </p:nvSpPr>
        <p:spPr bwMode="auto">
          <a:xfrm>
            <a:off x="684213" y="3068638"/>
            <a:ext cx="7775575" cy="2443746"/>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9705" indent="-179705">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marL="457200" indent="-457200" eaLnBrk="1" hangingPunct="1">
              <a:lnSpc>
                <a:spcPct val="110000"/>
              </a:lnSpc>
              <a:buClr>
                <a:schemeClr val="tx2"/>
              </a:buClr>
              <a:buFont typeface="Wingdings" panose="05000000000000000000" pitchFamily="2" charset="2"/>
              <a:buChar char="ü"/>
            </a:pPr>
            <a:r>
              <a:rPr kumimoji="1" lang="zh-CN" altLang="en-US" sz="2800" b="1" dirty="0">
                <a:latin typeface="+mn-ea"/>
              </a:rPr>
              <a:t>程序不一定满足有穷性，即不一定是算法。如操作系统。</a:t>
            </a:r>
          </a:p>
          <a:p>
            <a:pPr marL="457200" indent="-457200" eaLnBrk="1" hangingPunct="1">
              <a:lnSpc>
                <a:spcPct val="110000"/>
              </a:lnSpc>
              <a:buClr>
                <a:schemeClr val="tx2"/>
              </a:buClr>
              <a:buFont typeface="Wingdings" panose="05000000000000000000" pitchFamily="2" charset="2"/>
              <a:buChar char="ü"/>
            </a:pPr>
            <a:r>
              <a:rPr kumimoji="1" lang="zh-CN" altLang="en-US" sz="2800" b="1" dirty="0">
                <a:latin typeface="+mn-ea"/>
              </a:rPr>
              <a:t>程序中的指令必须是机器可执行的，而算法中的指令虽要求可执行，但不一定是“机器可执行”。</a:t>
            </a:r>
          </a:p>
        </p:txBody>
      </p:sp>
      <p:sp>
        <p:nvSpPr>
          <p:cNvPr id="6" name="乘号 5"/>
          <p:cNvSpPr/>
          <p:nvPr/>
        </p:nvSpPr>
        <p:spPr>
          <a:xfrm>
            <a:off x="5681663" y="1860550"/>
            <a:ext cx="792162" cy="708025"/>
          </a:xfrm>
          <a:prstGeom prst="mathMultiply">
            <a:avLst>
              <a:gd name="adj1" fmla="val 13072"/>
            </a:avLst>
          </a:prstGeom>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latin typeface="+mn-ea"/>
            </a:endParaRPr>
          </a:p>
        </p:txBody>
      </p:sp>
      <p:sp>
        <p:nvSpPr>
          <p:cNvPr id="2" name="矩形 1"/>
          <p:cNvSpPr/>
          <p:nvPr/>
        </p:nvSpPr>
        <p:spPr>
          <a:xfrm>
            <a:off x="467544" y="639564"/>
            <a:ext cx="5724644" cy="923330"/>
          </a:xfrm>
          <a:prstGeom prst="rect">
            <a:avLst/>
          </a:prstGeom>
          <a:noFill/>
        </p:spPr>
        <p:txBody>
          <a:bodyPr wrap="none" lIns="91440" tIns="45720" rIns="91440" bIns="45720">
            <a:spAutoFit/>
          </a:bodyPr>
          <a:lstStyle/>
          <a:p>
            <a:pPr algn="ctr"/>
            <a:r>
              <a:rPr lang="zh-CN" altLang="en-US" sz="5400" b="0" cap="none" spc="0" dirty="0">
                <a:ln w="0"/>
                <a:solidFill>
                  <a:schemeClr val="accent1"/>
                </a:solidFill>
                <a:effectLst>
                  <a:outerShdw blurRad="38100" dist="25400" dir="5400000" algn="ctr" rotWithShape="0">
                    <a:srgbClr val="6E747A">
                      <a:alpha val="43000"/>
                    </a:srgbClr>
                  </a:outerShdw>
                </a:effectLst>
                <a:latin typeface="+mn-ea"/>
              </a:rPr>
              <a:t>程序和算法的区别</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ChangeArrowheads="1"/>
          </p:cNvSpPr>
          <p:nvPr/>
        </p:nvSpPr>
        <p:spPr bwMode="auto">
          <a:xfrm>
            <a:off x="1143000" y="533400"/>
            <a:ext cx="7772400" cy="762000"/>
          </a:xfrm>
          <a:prstGeom prst="rect">
            <a:avLst/>
          </a:prstGeom>
          <a:noFill/>
          <a:ln w="9525">
            <a:noFill/>
            <a:miter lim="800000"/>
          </a:ln>
          <a:effectLst/>
        </p:spPr>
        <p:txBody>
          <a:bodyPr lIns="113731" tIns="56866" rIns="113731" bIns="56866" anchor="ctr"/>
          <a:lstStyle/>
          <a:p>
            <a:pPr defTabSz="916305" eaLnBrk="1" fontAlgn="auto" hangingPunct="1">
              <a:spcBef>
                <a:spcPts val="0"/>
              </a:spcBef>
              <a:spcAft>
                <a:spcPts val="0"/>
              </a:spcAft>
              <a:defRPr/>
            </a:pPr>
            <a:r>
              <a:rPr lang="zh-CN" altLang="en-US" sz="3600" dirty="0">
                <a:effectLst>
                  <a:outerShdw blurRad="38100" dist="38100" dir="2700000" algn="tl">
                    <a:srgbClr val="C0C0C0"/>
                  </a:outerShdw>
                </a:effectLst>
                <a:latin typeface="幼圆" panose="02010509060101010101" pitchFamily="49" charset="-122"/>
                <a:ea typeface="幼圆" panose="02010509060101010101" pitchFamily="49" charset="-122"/>
              </a:rPr>
              <a:t>§1.</a:t>
            </a:r>
            <a:r>
              <a:rPr lang="en-US" altLang="zh-CN" sz="3600" dirty="0">
                <a:effectLst>
                  <a:outerShdw blurRad="38100" dist="38100" dir="2700000" algn="tl">
                    <a:srgbClr val="C0C0C0"/>
                  </a:outerShdw>
                </a:effectLst>
                <a:latin typeface="幼圆" panose="02010509060101010101" pitchFamily="49" charset="-122"/>
                <a:ea typeface="幼圆" panose="02010509060101010101" pitchFamily="49" charset="-122"/>
              </a:rPr>
              <a:t>5 </a:t>
            </a:r>
            <a:r>
              <a:rPr lang="zh-CN" altLang="en-US" sz="3600" b="1" dirty="0">
                <a:effectLst>
                  <a:outerShdw blurRad="38100" dist="38100" dir="2700000" algn="tl">
                    <a:srgbClr val="C0C0C0"/>
                  </a:outerShdw>
                </a:effectLst>
                <a:latin typeface="幼圆" panose="02010509060101010101" pitchFamily="49" charset="-122"/>
                <a:ea typeface="幼圆" panose="02010509060101010101" pitchFamily="49" charset="-122"/>
              </a:rPr>
              <a:t>算法性能分析与度量</a:t>
            </a:r>
          </a:p>
        </p:txBody>
      </p:sp>
      <p:sp>
        <p:nvSpPr>
          <p:cNvPr id="359427" name="Rectangle 3"/>
          <p:cNvSpPr>
            <a:spLocks noChangeArrowheads="1"/>
          </p:cNvSpPr>
          <p:nvPr/>
        </p:nvSpPr>
        <p:spPr bwMode="auto">
          <a:xfrm>
            <a:off x="1295400" y="1981200"/>
            <a:ext cx="4267200" cy="914400"/>
          </a:xfrm>
          <a:prstGeom prst="rect">
            <a:avLst/>
          </a:prstGeom>
          <a:noFill/>
          <a:ln w="9525">
            <a:noFill/>
            <a:miter lim="800000"/>
          </a:ln>
          <a:effectLst/>
        </p:spPr>
        <p:txBody>
          <a:bodyPr lIns="113731" tIns="56866" rIns="113731" bIns="56866" anchor="ctr"/>
          <a:lstStyle/>
          <a:p>
            <a:pPr algn="ctr" defTabSz="916305" eaLnBrk="1" fontAlgn="auto" hangingPunct="1">
              <a:spcBef>
                <a:spcPts val="0"/>
              </a:spcBef>
              <a:spcAft>
                <a:spcPts val="0"/>
              </a:spcAft>
              <a:defRPr/>
            </a:pPr>
            <a:r>
              <a:rPr lang="zh-CN" altLang="en-US" sz="3700" b="1" dirty="0">
                <a:solidFill>
                  <a:srgbClr val="CC0000"/>
                </a:solidFill>
                <a:effectLst>
                  <a:outerShdw blurRad="38100" dist="38100" dir="2700000" algn="tl">
                    <a:srgbClr val="C0C0C0"/>
                  </a:outerShdw>
                </a:effectLst>
                <a:latin typeface="华文仿宋" panose="02010600040101010101" charset="-122"/>
                <a:ea typeface="华文仿宋" panose="02010600040101010101" charset="-122"/>
              </a:rPr>
              <a:t>算法的性能标准：</a:t>
            </a:r>
            <a:endParaRPr lang="zh-CN" altLang="en-US" sz="4800" b="1" dirty="0">
              <a:solidFill>
                <a:schemeClr val="tx2"/>
              </a:solidFill>
              <a:effectLst>
                <a:outerShdw blurRad="38100" dist="38100" dir="2700000" algn="tl">
                  <a:srgbClr val="C0C0C0"/>
                </a:outerShdw>
              </a:effectLst>
              <a:latin typeface="华文仿宋" panose="02010600040101010101" charset="-122"/>
              <a:ea typeface="华文仿宋" panose="02010600040101010101" charset="-122"/>
            </a:endParaRPr>
          </a:p>
        </p:txBody>
      </p:sp>
      <p:sp>
        <p:nvSpPr>
          <p:cNvPr id="359428" name="Rectangle 4"/>
          <p:cNvSpPr>
            <a:spLocks noChangeArrowheads="1"/>
          </p:cNvSpPr>
          <p:nvPr/>
        </p:nvSpPr>
        <p:spPr bwMode="auto">
          <a:xfrm>
            <a:off x="1600200" y="2895600"/>
            <a:ext cx="6096000" cy="3505200"/>
          </a:xfrm>
          <a:prstGeom prst="rect">
            <a:avLst/>
          </a:prstGeom>
          <a:noFill/>
          <a:ln w="9525">
            <a:noFill/>
            <a:miter lim="800000"/>
          </a:ln>
          <a:effectLst/>
        </p:spPr>
        <p:txBody>
          <a:bodyPr lIns="113731" tIns="56866" rIns="113731" bIns="56866"/>
          <a:lstStyle/>
          <a:p>
            <a:pPr marL="342900" indent="-342900" defTabSz="916305" eaLnBrk="1" fontAlgn="auto" hangingPunct="1">
              <a:spcBef>
                <a:spcPct val="20000"/>
              </a:spcBef>
              <a:spcAft>
                <a:spcPts val="0"/>
              </a:spcAft>
              <a:buClr>
                <a:schemeClr val="tx1"/>
              </a:buClr>
              <a:buSzPct val="110000"/>
              <a:buFont typeface="Geneva" charset="0"/>
              <a:buChar char="•"/>
              <a:defRPr/>
            </a:pPr>
            <a:r>
              <a:rPr lang="zh-CN" altLang="en-US" sz="3700" b="1" dirty="0">
                <a:effectLst>
                  <a:outerShdw blurRad="38100" dist="38100" dir="2700000" algn="tl">
                    <a:srgbClr val="C0C0C0"/>
                  </a:outerShdw>
                </a:effectLst>
                <a:latin typeface="华文仿宋" panose="02010600040101010101" charset="-122"/>
                <a:ea typeface="华文仿宋" panose="02010600040101010101" charset="-122"/>
              </a:rPr>
              <a:t>正确性</a:t>
            </a:r>
          </a:p>
          <a:p>
            <a:pPr marL="342900" indent="-342900" defTabSz="916305" eaLnBrk="1" fontAlgn="auto" hangingPunct="1">
              <a:spcBef>
                <a:spcPct val="20000"/>
              </a:spcBef>
              <a:spcAft>
                <a:spcPts val="0"/>
              </a:spcAft>
              <a:buClr>
                <a:schemeClr val="tx1"/>
              </a:buClr>
              <a:buSzPct val="110000"/>
              <a:buFont typeface="Geneva" charset="0"/>
              <a:buChar char="•"/>
              <a:defRPr/>
            </a:pPr>
            <a:r>
              <a:rPr lang="zh-CN" altLang="en-US" sz="3700" b="1" dirty="0">
                <a:effectLst>
                  <a:outerShdw blurRad="38100" dist="38100" dir="2700000" algn="tl">
                    <a:srgbClr val="C0C0C0"/>
                  </a:outerShdw>
                </a:effectLst>
                <a:latin typeface="华文仿宋" panose="02010600040101010101" charset="-122"/>
                <a:ea typeface="华文仿宋" panose="02010600040101010101" charset="-122"/>
              </a:rPr>
              <a:t>可使用性</a:t>
            </a:r>
          </a:p>
          <a:p>
            <a:pPr marL="342900" indent="-342900" defTabSz="916305" eaLnBrk="1" fontAlgn="auto" hangingPunct="1">
              <a:spcBef>
                <a:spcPct val="20000"/>
              </a:spcBef>
              <a:spcAft>
                <a:spcPts val="0"/>
              </a:spcAft>
              <a:buClr>
                <a:schemeClr val="tx1"/>
              </a:buClr>
              <a:buSzPct val="110000"/>
              <a:buFont typeface="Geneva" charset="0"/>
              <a:buChar char="•"/>
              <a:defRPr/>
            </a:pPr>
            <a:r>
              <a:rPr lang="zh-CN" altLang="en-US" sz="3700" b="1" dirty="0">
                <a:effectLst>
                  <a:outerShdw blurRad="38100" dist="38100" dir="2700000" algn="tl">
                    <a:srgbClr val="C0C0C0"/>
                  </a:outerShdw>
                </a:effectLst>
                <a:latin typeface="华文仿宋" panose="02010600040101010101" charset="-122"/>
                <a:ea typeface="华文仿宋" panose="02010600040101010101" charset="-122"/>
              </a:rPr>
              <a:t>可读性</a:t>
            </a:r>
          </a:p>
          <a:p>
            <a:pPr marL="342900" indent="-342900" defTabSz="916305" eaLnBrk="1" fontAlgn="auto" hangingPunct="1">
              <a:spcBef>
                <a:spcPct val="20000"/>
              </a:spcBef>
              <a:spcAft>
                <a:spcPts val="0"/>
              </a:spcAft>
              <a:buClr>
                <a:schemeClr val="tx1"/>
              </a:buClr>
              <a:buSzPct val="110000"/>
              <a:buFont typeface="Geneva" charset="0"/>
              <a:buChar char="•"/>
              <a:defRPr/>
            </a:pPr>
            <a:r>
              <a:rPr lang="zh-CN" altLang="en-US" sz="3700" b="1" dirty="0">
                <a:solidFill>
                  <a:srgbClr val="0000CC"/>
                </a:solidFill>
                <a:effectLst>
                  <a:outerShdw blurRad="38100" dist="38100" dir="2700000" algn="tl">
                    <a:srgbClr val="C0C0C0"/>
                  </a:outerShdw>
                </a:effectLst>
                <a:latin typeface="华文仿宋" panose="02010600040101010101" charset="-122"/>
                <a:ea typeface="华文仿宋" panose="02010600040101010101" charset="-122"/>
              </a:rPr>
              <a:t>效率</a:t>
            </a:r>
          </a:p>
          <a:p>
            <a:pPr marL="342900" indent="-342900" defTabSz="916305" eaLnBrk="1" fontAlgn="auto" hangingPunct="1">
              <a:spcBef>
                <a:spcPct val="20000"/>
              </a:spcBef>
              <a:spcAft>
                <a:spcPts val="0"/>
              </a:spcAft>
              <a:buClr>
                <a:schemeClr val="tx1"/>
              </a:buClr>
              <a:buSzPct val="110000"/>
              <a:buFont typeface="Geneva" charset="0"/>
              <a:buChar char="•"/>
              <a:defRPr/>
            </a:pPr>
            <a:r>
              <a:rPr lang="zh-CN" altLang="en-US" sz="3700" b="1" dirty="0">
                <a:effectLst>
                  <a:outerShdw blurRad="38100" dist="38100" dir="2700000" algn="tl">
                    <a:srgbClr val="C0C0C0"/>
                  </a:outerShdw>
                </a:effectLst>
                <a:latin typeface="华文仿宋" panose="02010600040101010101" charset="-122"/>
                <a:ea typeface="华文仿宋" panose="02010600040101010101" charset="-122"/>
              </a:rPr>
              <a:t>健壮性</a:t>
            </a:r>
            <a:endParaRPr lang="zh-CN" altLang="en-US" sz="3200" b="1" dirty="0">
              <a:latin typeface="华文仿宋" panose="02010600040101010101" charset="-122"/>
              <a:ea typeface="华文仿宋" panose="02010600040101010101" charset="-122"/>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Text Box 2"/>
          <p:cNvSpPr txBox="1">
            <a:spLocks noChangeArrowheads="1"/>
          </p:cNvSpPr>
          <p:nvPr/>
        </p:nvSpPr>
        <p:spPr bwMode="auto">
          <a:xfrm>
            <a:off x="381000" y="2057400"/>
            <a:ext cx="8458200" cy="3165475"/>
          </a:xfrm>
          <a:prstGeom prst="rect">
            <a:avLst/>
          </a:prstGeom>
          <a:noFill/>
          <a:ln w="9525">
            <a:noFill/>
            <a:miter lim="800000"/>
          </a:ln>
          <a:effectLst/>
        </p:spPr>
        <p:txBody>
          <a:bodyPr>
            <a:spAutoFit/>
          </a:bodyPr>
          <a:lstStyle/>
          <a:p>
            <a:pPr eaLnBrk="1" fontAlgn="auto" hangingPunct="1">
              <a:lnSpc>
                <a:spcPct val="140000"/>
              </a:lnSpc>
              <a:spcBef>
                <a:spcPts val="0"/>
              </a:spcBef>
              <a:spcAft>
                <a:spcPts val="0"/>
              </a:spcAft>
              <a:defRPr/>
            </a:pPr>
            <a:r>
              <a:rPr kumimoji="1" lang="zh-CN" altLang="en-US" sz="3600" b="1" spc="300" dirty="0">
                <a:effectLst>
                  <a:outerShdw blurRad="38100" dist="38100" dir="2700000" algn="tl">
                    <a:srgbClr val="000000">
                      <a:alpha val="43137"/>
                    </a:srgbClr>
                  </a:outerShdw>
                </a:effectLst>
                <a:latin typeface="华文仿宋" panose="02010600040101010101" charset="-122"/>
                <a:ea typeface="华文仿宋" panose="02010600040101010101" charset="-122"/>
              </a:rPr>
              <a:t>  </a:t>
            </a:r>
            <a:r>
              <a:rPr kumimoji="1" lang="zh-CN" altLang="en-US" sz="3600" b="1" u="sng" dirty="0">
                <a:effectLst>
                  <a:outerShdw blurRad="38100" dist="38100" dir="2700000" algn="tl">
                    <a:srgbClr val="000000">
                      <a:alpha val="43137"/>
                    </a:srgbClr>
                  </a:outerShdw>
                </a:effectLst>
                <a:latin typeface="华文仿宋" panose="02010600040101010101" charset="-122"/>
                <a:ea typeface="华文仿宋" panose="02010600040101010101" charset="-122"/>
              </a:rPr>
              <a:t>算法的效率</a:t>
            </a:r>
            <a:r>
              <a:rPr kumimoji="1" lang="zh-CN" altLang="en-US" sz="3600" b="1" dirty="0">
                <a:effectLst>
                  <a:outerShdw blurRad="38100" dist="38100" dir="2700000" algn="tl">
                    <a:srgbClr val="000000">
                      <a:alpha val="43137"/>
                    </a:srgbClr>
                  </a:outerShdw>
                </a:effectLst>
                <a:latin typeface="华文仿宋" panose="02010600040101010101" charset="-122"/>
                <a:ea typeface="华文仿宋" panose="02010600040101010101" charset="-122"/>
              </a:rPr>
              <a:t>包括</a:t>
            </a:r>
            <a:r>
              <a:rPr kumimoji="1" lang="zh-CN" altLang="en-US" sz="3600" b="1" dirty="0">
                <a:solidFill>
                  <a:srgbClr val="0000CC"/>
                </a:solidFill>
                <a:effectLst>
                  <a:outerShdw blurRad="38100" dist="38100" dir="2700000" algn="tl">
                    <a:srgbClr val="000000">
                      <a:alpha val="43137"/>
                    </a:srgbClr>
                  </a:outerShdw>
                </a:effectLst>
                <a:latin typeface="华文仿宋" panose="02010600040101010101" charset="-122"/>
                <a:ea typeface="华文仿宋" panose="02010600040101010101" charset="-122"/>
              </a:rPr>
              <a:t>时间代价</a:t>
            </a:r>
            <a:r>
              <a:rPr kumimoji="1" lang="zh-CN" altLang="en-US" sz="3600" b="1" dirty="0">
                <a:effectLst>
                  <a:outerShdw blurRad="38100" dist="38100" dir="2700000" algn="tl">
                    <a:srgbClr val="000000">
                      <a:alpha val="43137"/>
                    </a:srgbClr>
                  </a:outerShdw>
                </a:effectLst>
                <a:latin typeface="华文仿宋" panose="02010600040101010101" charset="-122"/>
                <a:ea typeface="华文仿宋" panose="02010600040101010101" charset="-122"/>
              </a:rPr>
              <a:t>和</a:t>
            </a:r>
            <a:r>
              <a:rPr kumimoji="1" lang="zh-CN" altLang="en-US" sz="3600" b="1" dirty="0">
                <a:solidFill>
                  <a:srgbClr val="0000CC"/>
                </a:solidFill>
                <a:effectLst>
                  <a:outerShdw blurRad="38100" dist="38100" dir="2700000" algn="tl">
                    <a:srgbClr val="000000">
                      <a:alpha val="43137"/>
                    </a:srgbClr>
                  </a:outerShdw>
                </a:effectLst>
                <a:latin typeface="华文仿宋" panose="02010600040101010101" charset="-122"/>
                <a:ea typeface="华文仿宋" panose="02010600040101010101" charset="-122"/>
              </a:rPr>
              <a:t>空间代价</a:t>
            </a:r>
            <a:r>
              <a:rPr kumimoji="1" lang="zh-CN" altLang="en-US" sz="3600" b="1" dirty="0">
                <a:effectLst>
                  <a:outerShdw blurRad="38100" dist="38100" dir="2700000" algn="tl">
                    <a:srgbClr val="000000">
                      <a:alpha val="43137"/>
                    </a:srgbClr>
                  </a:outerShdw>
                </a:effectLst>
                <a:latin typeface="华文仿宋" panose="02010600040101010101" charset="-122"/>
                <a:ea typeface="华文仿宋" panose="02010600040101010101" charset="-122"/>
              </a:rPr>
              <a:t>，前者指的是</a:t>
            </a:r>
            <a:r>
              <a:rPr kumimoji="1" lang="zh-CN" altLang="en-US" sz="3600" b="1" dirty="0">
                <a:solidFill>
                  <a:srgbClr val="FF0000"/>
                </a:solidFill>
                <a:effectLst>
                  <a:outerShdw blurRad="38100" dist="38100" dir="2700000" algn="tl">
                    <a:srgbClr val="000000">
                      <a:alpha val="43137"/>
                    </a:srgbClr>
                  </a:outerShdw>
                </a:effectLst>
                <a:latin typeface="华文仿宋" panose="02010600040101010101" charset="-122"/>
                <a:ea typeface="华文仿宋" panose="02010600040101010101" charset="-122"/>
              </a:rPr>
              <a:t>算法执行时间</a:t>
            </a:r>
            <a:r>
              <a:rPr kumimoji="1" lang="zh-CN" altLang="en-US" sz="3600" b="1" dirty="0">
                <a:effectLst>
                  <a:outerShdw blurRad="38100" dist="38100" dir="2700000" algn="tl">
                    <a:srgbClr val="000000">
                      <a:alpha val="43137"/>
                    </a:srgbClr>
                  </a:outerShdw>
                </a:effectLst>
                <a:latin typeface="华文仿宋" panose="02010600040101010101" charset="-122"/>
                <a:ea typeface="华文仿宋" panose="02010600040101010101" charset="-122"/>
              </a:rPr>
              <a:t>；后者指的是算法执行过程中</a:t>
            </a:r>
            <a:r>
              <a:rPr kumimoji="1" lang="zh-CN" altLang="en-US" sz="3600" b="1" dirty="0">
                <a:solidFill>
                  <a:srgbClr val="FF0000"/>
                </a:solidFill>
                <a:effectLst>
                  <a:outerShdw blurRad="38100" dist="38100" dir="2700000" algn="tl">
                    <a:srgbClr val="000000">
                      <a:alpha val="43137"/>
                    </a:srgbClr>
                  </a:outerShdw>
                </a:effectLst>
                <a:latin typeface="华文仿宋" panose="02010600040101010101" charset="-122"/>
                <a:ea typeface="华文仿宋" panose="02010600040101010101" charset="-122"/>
              </a:rPr>
              <a:t>所需的最大存储空间</a:t>
            </a:r>
            <a:r>
              <a:rPr kumimoji="1" lang="zh-CN" altLang="en-US" sz="3600" b="1" dirty="0">
                <a:effectLst>
                  <a:outerShdw blurRad="38100" dist="38100" dir="2700000" algn="tl">
                    <a:srgbClr val="000000">
                      <a:alpha val="43137"/>
                    </a:srgbClr>
                  </a:outerShdw>
                </a:effectLst>
                <a:latin typeface="华文仿宋" panose="02010600040101010101" charset="-122"/>
                <a:ea typeface="华文仿宋" panose="02010600040101010101" charset="-122"/>
              </a:rPr>
              <a:t>。两者都与问题的规模有关。</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1371600" y="811213"/>
            <a:ext cx="5825586" cy="3204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20000"/>
              </a:spcBef>
              <a:buClr>
                <a:schemeClr val="tx1"/>
              </a:buClr>
              <a:buSzPct val="100000"/>
            </a:pPr>
            <a:r>
              <a:rPr kumimoji="1" lang="zh-CN" altLang="en-US" sz="4400" b="1" dirty="0">
                <a:latin typeface="华文仿宋" panose="02010600040101010101" charset="-122"/>
                <a:ea typeface="华文仿宋" panose="02010600040101010101" charset="-122"/>
              </a:rPr>
              <a:t>算法效率的衡量方法：</a:t>
            </a:r>
          </a:p>
          <a:p>
            <a:pPr eaLnBrk="1" hangingPunct="1">
              <a:spcBef>
                <a:spcPct val="20000"/>
              </a:spcBef>
              <a:buClr>
                <a:schemeClr val="tx1"/>
              </a:buClr>
              <a:buSzPct val="100000"/>
            </a:pPr>
            <a:endParaRPr kumimoji="1" lang="zh-CN" altLang="en-US" sz="4400" b="1" dirty="0">
              <a:latin typeface="华文仿宋" panose="02010600040101010101" charset="-122"/>
              <a:ea typeface="华文仿宋" panose="02010600040101010101" charset="-122"/>
            </a:endParaRPr>
          </a:p>
          <a:p>
            <a:pPr eaLnBrk="1" hangingPunct="1">
              <a:spcBef>
                <a:spcPct val="20000"/>
              </a:spcBef>
              <a:buClr>
                <a:schemeClr val="accent1"/>
              </a:buClr>
              <a:buSzPct val="100000"/>
              <a:buFont typeface="Wingdings" panose="05000000000000000000" pitchFamily="2" charset="2"/>
              <a:buChar char="q"/>
            </a:pPr>
            <a:r>
              <a:rPr kumimoji="1" lang="zh-CN" altLang="en-US" sz="4400" b="1" dirty="0">
                <a:latin typeface="华文仿宋" panose="02010600040101010101" charset="-122"/>
                <a:ea typeface="华文仿宋" panose="02010600040101010101" charset="-122"/>
              </a:rPr>
              <a:t>	后期测试</a:t>
            </a:r>
          </a:p>
          <a:p>
            <a:pPr eaLnBrk="1" hangingPunct="1">
              <a:spcBef>
                <a:spcPct val="20000"/>
              </a:spcBef>
              <a:buClr>
                <a:schemeClr val="accent1"/>
              </a:buClr>
              <a:buSzPct val="100000"/>
              <a:buFont typeface="Wingdings" panose="05000000000000000000" pitchFamily="2" charset="2"/>
              <a:buChar char="q"/>
            </a:pPr>
            <a:r>
              <a:rPr kumimoji="1" lang="zh-CN" altLang="en-US" sz="4400" b="1" dirty="0">
                <a:latin typeface="华文仿宋" panose="02010600040101010101" charset="-122"/>
                <a:ea typeface="华文仿宋" panose="02010600040101010101" charset="-122"/>
              </a:rPr>
              <a:t>	事前估计</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8350" y="585788"/>
            <a:ext cx="7289800" cy="898996"/>
          </a:xfrm>
        </p:spPr>
        <p:txBody>
          <a:bodyPr anchor="b">
            <a:normAutofit/>
          </a:bodyPr>
          <a:lstStyle/>
          <a:p>
            <a:pPr defTabSz="457200"/>
            <a:r>
              <a:rPr lang="zh-CN" altLang="en-US" sz="3200" b="1"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rPr>
              <a:t>课前问题</a:t>
            </a:r>
          </a:p>
        </p:txBody>
      </p:sp>
      <p:graphicFrame>
        <p:nvGraphicFramePr>
          <p:cNvPr id="3" name="图示 2">
            <a:extLst>
              <a:ext uri="{FF2B5EF4-FFF2-40B4-BE49-F238E27FC236}">
                <a16:creationId xmlns:a16="http://schemas.microsoft.com/office/drawing/2014/main" id="{2B881E8C-70A3-4DF6-89A8-710550B23548}"/>
              </a:ext>
            </a:extLst>
          </p:cNvPr>
          <p:cNvGraphicFramePr/>
          <p:nvPr>
            <p:extLst>
              <p:ext uri="{D42A27DB-BD31-4B8C-83A1-F6EECF244321}">
                <p14:modId xmlns:p14="http://schemas.microsoft.com/office/powerpoint/2010/main" val="3836783992"/>
              </p:ext>
            </p:extLst>
          </p:nvPr>
        </p:nvGraphicFramePr>
        <p:xfrm>
          <a:off x="1365249" y="1988840"/>
          <a:ext cx="6591127"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ChangeArrowheads="1"/>
          </p:cNvSpPr>
          <p:nvPr/>
        </p:nvSpPr>
        <p:spPr bwMode="auto">
          <a:xfrm>
            <a:off x="571500" y="914400"/>
            <a:ext cx="4343400" cy="685800"/>
          </a:xfrm>
          <a:prstGeom prst="rect">
            <a:avLst/>
          </a:prstGeom>
          <a:noFill/>
          <a:ln w="9525">
            <a:noFill/>
            <a:miter lim="800000"/>
          </a:ln>
          <a:effectLst/>
        </p:spPr>
        <p:txBody>
          <a:bodyPr lIns="113731" tIns="56866" rIns="113731" bIns="56866" anchor="ctr"/>
          <a:lstStyle/>
          <a:p>
            <a:pPr algn="ctr" defTabSz="916305" eaLnBrk="1" fontAlgn="auto" hangingPunct="1">
              <a:spcBef>
                <a:spcPts val="0"/>
              </a:spcBef>
              <a:spcAft>
                <a:spcPts val="0"/>
              </a:spcAft>
              <a:defRPr/>
            </a:pPr>
            <a:r>
              <a:rPr lang="zh-CN" altLang="en-US" sz="3700" b="1" dirty="0">
                <a:solidFill>
                  <a:srgbClr val="CC0000"/>
                </a:solidFill>
                <a:effectLst>
                  <a:outerShdw blurRad="38100" dist="38100" dir="2700000" algn="tl">
                    <a:srgbClr val="C0C0C0"/>
                  </a:outerShdw>
                </a:effectLst>
                <a:highlight>
                  <a:srgbClr val="FFFFCC"/>
                </a:highlight>
                <a:latin typeface="+mn-ea"/>
              </a:rPr>
              <a:t>算法的后期测试</a:t>
            </a:r>
            <a:endParaRPr lang="en-US" altLang="zh-CN" sz="4800" b="1" dirty="0">
              <a:solidFill>
                <a:schemeClr val="tx2"/>
              </a:solidFill>
              <a:effectLst>
                <a:outerShdw blurRad="38100" dist="38100" dir="2700000" algn="tl">
                  <a:srgbClr val="C0C0C0"/>
                </a:outerShdw>
              </a:effectLst>
              <a:highlight>
                <a:srgbClr val="FFFFCC"/>
              </a:highlight>
              <a:latin typeface="+mn-ea"/>
            </a:endParaRPr>
          </a:p>
        </p:txBody>
      </p:sp>
      <p:sp>
        <p:nvSpPr>
          <p:cNvPr id="361475" name="Rectangle 3"/>
          <p:cNvSpPr>
            <a:spLocks noChangeArrowheads="1"/>
          </p:cNvSpPr>
          <p:nvPr/>
        </p:nvSpPr>
        <p:spPr bwMode="auto">
          <a:xfrm>
            <a:off x="1790700" y="1981200"/>
            <a:ext cx="6096000" cy="3352800"/>
          </a:xfrm>
          <a:prstGeom prst="rect">
            <a:avLst/>
          </a:prstGeom>
          <a:noFill/>
          <a:ln w="9525">
            <a:noFill/>
            <a:miter lim="800000"/>
          </a:ln>
          <a:effectLst/>
        </p:spPr>
        <p:txBody>
          <a:bodyPr lIns="113731" tIns="56866" rIns="113731" bIns="56866"/>
          <a:lstStyle/>
          <a:p>
            <a:pPr marL="342900" indent="-342900" defTabSz="916305" eaLnBrk="1" fontAlgn="auto" hangingPunct="1">
              <a:spcBef>
                <a:spcPct val="20000"/>
              </a:spcBef>
              <a:spcAft>
                <a:spcPts val="0"/>
              </a:spcAft>
              <a:buClr>
                <a:schemeClr val="tx1"/>
              </a:buClr>
              <a:buSzPct val="110000"/>
              <a:buFont typeface="Geneva" charset="0"/>
              <a:buNone/>
              <a:defRPr/>
            </a:pPr>
            <a:r>
              <a:rPr lang="zh-CN" altLang="en-US" sz="3600" b="1" dirty="0">
                <a:effectLst>
                  <a:outerShdw blurRad="38100" dist="38100" dir="2700000" algn="tl">
                    <a:srgbClr val="C0C0C0"/>
                  </a:outerShdw>
                </a:effectLst>
                <a:latin typeface="+mn-ea"/>
              </a:rPr>
              <a:t>在算法中的某些部位插装时间函数</a:t>
            </a:r>
            <a:r>
              <a:rPr lang="zh-CN" altLang="en-US" sz="4100" b="1" dirty="0">
                <a:latin typeface="+mn-ea"/>
              </a:rPr>
              <a:t> </a:t>
            </a:r>
          </a:p>
          <a:p>
            <a:pPr marL="342900" indent="-342900" defTabSz="916305" eaLnBrk="1" fontAlgn="auto" hangingPunct="1">
              <a:spcBef>
                <a:spcPct val="20000"/>
              </a:spcBef>
              <a:spcAft>
                <a:spcPts val="0"/>
              </a:spcAft>
              <a:buClr>
                <a:schemeClr val="tx1"/>
              </a:buClr>
              <a:buSzPct val="110000"/>
              <a:buFont typeface="Geneva" charset="0"/>
              <a:buNone/>
              <a:defRPr/>
            </a:pPr>
            <a:r>
              <a:rPr lang="zh-CN" altLang="en-US" sz="4100" b="1" dirty="0">
                <a:latin typeface="+mn-ea"/>
              </a:rPr>
              <a:t>    </a:t>
            </a:r>
            <a:r>
              <a:rPr lang="en-US" altLang="zh-CN" sz="4100" b="1" i="1" dirty="0">
                <a:solidFill>
                  <a:srgbClr val="FF0000"/>
                </a:solidFill>
                <a:latin typeface="+mn-ea"/>
              </a:rPr>
              <a:t>time </a:t>
            </a:r>
            <a:r>
              <a:rPr lang="en-US" altLang="zh-CN" sz="4100" b="1" dirty="0">
                <a:solidFill>
                  <a:srgbClr val="FF0000"/>
                </a:solidFill>
                <a:latin typeface="+mn-ea"/>
              </a:rPr>
              <a:t>( )</a:t>
            </a:r>
          </a:p>
          <a:p>
            <a:pPr marL="342900" indent="-342900" defTabSz="916305" eaLnBrk="1" fontAlgn="auto" hangingPunct="1">
              <a:spcBef>
                <a:spcPct val="20000"/>
              </a:spcBef>
              <a:spcAft>
                <a:spcPts val="0"/>
              </a:spcAft>
              <a:buClr>
                <a:schemeClr val="tx1"/>
              </a:buClr>
              <a:buSzPct val="110000"/>
              <a:buFont typeface="Geneva" charset="0"/>
              <a:buNone/>
              <a:defRPr/>
            </a:pPr>
            <a:r>
              <a:rPr lang="zh-CN" altLang="en-US" sz="3600" b="1" dirty="0">
                <a:effectLst>
                  <a:outerShdw blurRad="38100" dist="38100" dir="2700000" algn="tl">
                    <a:srgbClr val="C0C0C0"/>
                  </a:outerShdw>
                </a:effectLst>
                <a:latin typeface="+mn-ea"/>
              </a:rPr>
              <a:t>测定算法完成某一功能所花费的具体时间</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ChangeArrowheads="1"/>
          </p:cNvSpPr>
          <p:nvPr/>
        </p:nvSpPr>
        <p:spPr bwMode="auto">
          <a:xfrm>
            <a:off x="914400" y="704850"/>
            <a:ext cx="4648200" cy="914400"/>
          </a:xfrm>
          <a:prstGeom prst="rect">
            <a:avLst/>
          </a:prstGeom>
          <a:noFill/>
          <a:ln w="9525">
            <a:noFill/>
            <a:miter lim="800000"/>
          </a:ln>
          <a:effectLst/>
        </p:spPr>
        <p:txBody>
          <a:bodyPr lIns="113731" tIns="56866" rIns="113731" bIns="56866" anchor="ctr"/>
          <a:lstStyle/>
          <a:p>
            <a:pPr defTabSz="916305" eaLnBrk="1" fontAlgn="auto" hangingPunct="1">
              <a:spcBef>
                <a:spcPts val="0"/>
              </a:spcBef>
              <a:spcAft>
                <a:spcPts val="0"/>
              </a:spcAft>
              <a:defRPr/>
            </a:pPr>
            <a:r>
              <a:rPr lang="zh-CN" altLang="en-US" sz="3700" b="1" dirty="0">
                <a:solidFill>
                  <a:srgbClr val="CC0000"/>
                </a:solidFill>
                <a:effectLst>
                  <a:outerShdw blurRad="38100" dist="38100" dir="2700000" algn="tl">
                    <a:srgbClr val="C0C0C0"/>
                  </a:outerShdw>
                </a:effectLst>
                <a:highlight>
                  <a:srgbClr val="FFFFCC"/>
                </a:highlight>
                <a:latin typeface="+mn-ea"/>
              </a:rPr>
              <a:t>算法的事前估计</a:t>
            </a:r>
            <a:endParaRPr lang="zh-CN" altLang="en-US" sz="4800" b="1" dirty="0">
              <a:solidFill>
                <a:schemeClr val="tx2"/>
              </a:solidFill>
              <a:effectLst>
                <a:outerShdw blurRad="38100" dist="38100" dir="2700000" algn="tl">
                  <a:srgbClr val="C0C0C0"/>
                </a:outerShdw>
              </a:effectLst>
              <a:highlight>
                <a:srgbClr val="FFFFCC"/>
              </a:highlight>
              <a:latin typeface="+mn-ea"/>
            </a:endParaRPr>
          </a:p>
        </p:txBody>
      </p:sp>
      <p:sp>
        <p:nvSpPr>
          <p:cNvPr id="362499" name="Rectangle 3"/>
          <p:cNvSpPr>
            <a:spLocks noChangeArrowheads="1"/>
          </p:cNvSpPr>
          <p:nvPr/>
        </p:nvSpPr>
        <p:spPr bwMode="auto">
          <a:xfrm>
            <a:off x="1219200" y="1847850"/>
            <a:ext cx="7169150" cy="4724400"/>
          </a:xfrm>
          <a:prstGeom prst="rect">
            <a:avLst/>
          </a:prstGeom>
          <a:noFill/>
          <a:ln w="9525">
            <a:noFill/>
            <a:miter lim="800000"/>
          </a:ln>
          <a:effectLst/>
        </p:spPr>
        <p:txBody>
          <a:bodyPr lIns="113731" tIns="56866" rIns="113731" bIns="56866"/>
          <a:lstStyle>
            <a:lvl1pPr marL="342900" indent="-342900" defTabSz="916305">
              <a:defRPr>
                <a:solidFill>
                  <a:schemeClr val="tx1"/>
                </a:solidFill>
                <a:latin typeface="Arial" panose="020B0604020202020204" pitchFamily="34" charset="0"/>
              </a:defRPr>
            </a:lvl1pPr>
            <a:lvl2pPr marL="744855" indent="-287655" defTabSz="916305">
              <a:defRPr>
                <a:solidFill>
                  <a:schemeClr val="tx1"/>
                </a:solidFill>
                <a:latin typeface="Arial" panose="020B0604020202020204" pitchFamily="34" charset="0"/>
              </a:defRPr>
            </a:lvl2pPr>
            <a:lvl3pPr marL="1143000" indent="-228600" defTabSz="916305">
              <a:defRPr>
                <a:solidFill>
                  <a:schemeClr val="tx1"/>
                </a:solidFill>
                <a:latin typeface="Arial" panose="020B0604020202020204" pitchFamily="34" charset="0"/>
              </a:defRPr>
            </a:lvl3pPr>
            <a:lvl4pPr marL="1600200" indent="-228600" defTabSz="916305">
              <a:defRPr>
                <a:solidFill>
                  <a:schemeClr val="tx1"/>
                </a:solidFill>
                <a:latin typeface="Arial" panose="020B0604020202020204" pitchFamily="34" charset="0"/>
              </a:defRPr>
            </a:lvl4pPr>
            <a:lvl5pPr marL="2057400" indent="-228600" defTabSz="916305">
              <a:defRPr>
                <a:solidFill>
                  <a:schemeClr val="tx1"/>
                </a:solidFill>
                <a:latin typeface="Arial" panose="020B0604020202020204" pitchFamily="34" charset="0"/>
              </a:defRPr>
            </a:lvl5pPr>
            <a:lvl6pPr marL="2514600" indent="-228600" defTabSz="916305" eaLnBrk="0" fontAlgn="base" hangingPunct="0">
              <a:spcBef>
                <a:spcPct val="0"/>
              </a:spcBef>
              <a:spcAft>
                <a:spcPct val="0"/>
              </a:spcAft>
              <a:defRPr>
                <a:solidFill>
                  <a:schemeClr val="tx1"/>
                </a:solidFill>
                <a:latin typeface="Arial" panose="020B0604020202020204" pitchFamily="34" charset="0"/>
              </a:defRPr>
            </a:lvl6pPr>
            <a:lvl7pPr marL="2971800" indent="-228600" defTabSz="916305" eaLnBrk="0" fontAlgn="base" hangingPunct="0">
              <a:spcBef>
                <a:spcPct val="0"/>
              </a:spcBef>
              <a:spcAft>
                <a:spcPct val="0"/>
              </a:spcAft>
              <a:defRPr>
                <a:solidFill>
                  <a:schemeClr val="tx1"/>
                </a:solidFill>
                <a:latin typeface="Arial" panose="020B0604020202020204" pitchFamily="34" charset="0"/>
              </a:defRPr>
            </a:lvl7pPr>
            <a:lvl8pPr marL="3429000" indent="-228600" defTabSz="916305" eaLnBrk="0" fontAlgn="base" hangingPunct="0">
              <a:spcBef>
                <a:spcPct val="0"/>
              </a:spcBef>
              <a:spcAft>
                <a:spcPct val="0"/>
              </a:spcAft>
              <a:defRPr>
                <a:solidFill>
                  <a:schemeClr val="tx1"/>
                </a:solidFill>
                <a:latin typeface="Arial" panose="020B0604020202020204" pitchFamily="34" charset="0"/>
              </a:defRPr>
            </a:lvl8pPr>
            <a:lvl9pPr marL="3886200" indent="-228600" defTabSz="916305" eaLnBrk="0" fontAlgn="base" hangingPunct="0">
              <a:spcBef>
                <a:spcPct val="0"/>
              </a:spcBef>
              <a:spcAft>
                <a:spcPct val="0"/>
              </a:spcAft>
              <a:defRPr>
                <a:solidFill>
                  <a:schemeClr val="tx1"/>
                </a:solidFill>
                <a:latin typeface="Arial" panose="020B0604020202020204" pitchFamily="34" charset="0"/>
              </a:defRPr>
            </a:lvl9pPr>
          </a:lstStyle>
          <a:p>
            <a:pPr eaLnBrk="1" fontAlgn="auto" hangingPunct="1">
              <a:lnSpc>
                <a:spcPct val="110000"/>
              </a:lnSpc>
              <a:spcBef>
                <a:spcPct val="20000"/>
              </a:spcBef>
              <a:spcAft>
                <a:spcPts val="0"/>
              </a:spcAft>
              <a:buClr>
                <a:srgbClr val="00CC00"/>
              </a:buClr>
              <a:buSzPct val="60000"/>
              <a:buFont typeface="Wingdings" panose="05000000000000000000" pitchFamily="2" charset="2"/>
              <a:buChar char="l"/>
              <a:defRPr/>
            </a:pPr>
            <a:r>
              <a:rPr lang="zh-CN" altLang="en-US" sz="3600" b="1" dirty="0">
                <a:effectLst>
                  <a:outerShdw blurRad="38100" dist="38100" dir="2700000" algn="tl">
                    <a:srgbClr val="C0C0C0"/>
                  </a:outerShdw>
                </a:effectLst>
                <a:latin typeface="+mn-ea"/>
              </a:rPr>
              <a:t>算法的复杂性度量属于事前估计</a:t>
            </a:r>
            <a:r>
              <a:rPr lang="en-US" altLang="zh-CN" sz="3600" b="1" dirty="0">
                <a:effectLst>
                  <a:outerShdw blurRad="38100" dist="38100" dir="2700000" algn="tl">
                    <a:srgbClr val="C0C0C0"/>
                  </a:outerShdw>
                </a:effectLst>
                <a:latin typeface="+mn-ea"/>
              </a:rPr>
              <a:t> </a:t>
            </a:r>
          </a:p>
          <a:p>
            <a:pPr lvl="1" eaLnBrk="1" fontAlgn="auto" hangingPunct="1">
              <a:lnSpc>
                <a:spcPct val="110000"/>
              </a:lnSpc>
              <a:spcBef>
                <a:spcPct val="20000"/>
              </a:spcBef>
              <a:spcAft>
                <a:spcPts val="0"/>
              </a:spcAft>
              <a:buClr>
                <a:srgbClr val="00CC00"/>
              </a:buClr>
              <a:buSzPct val="100000"/>
              <a:buFontTx/>
              <a:buChar char="–"/>
              <a:defRPr/>
            </a:pPr>
            <a:r>
              <a:rPr lang="zh-CN" altLang="en-US" sz="3600" b="1" dirty="0">
                <a:effectLst>
                  <a:outerShdw blurRad="38100" dist="38100" dir="2700000" algn="tl">
                    <a:srgbClr val="C0C0C0"/>
                  </a:outerShdw>
                </a:effectLst>
                <a:latin typeface="+mn-ea"/>
              </a:rPr>
              <a:t>空间复杂度</a:t>
            </a:r>
          </a:p>
          <a:p>
            <a:pPr lvl="2" eaLnBrk="1" fontAlgn="auto" hangingPunct="1">
              <a:lnSpc>
                <a:spcPct val="110000"/>
              </a:lnSpc>
              <a:spcBef>
                <a:spcPct val="20000"/>
              </a:spcBef>
              <a:spcAft>
                <a:spcPts val="0"/>
              </a:spcAft>
              <a:buClr>
                <a:srgbClr val="00CC00"/>
              </a:buClr>
              <a:buSzPct val="100000"/>
              <a:defRPr/>
            </a:pPr>
            <a:r>
              <a:rPr lang="en-US" altLang="zh-CN" sz="3200" b="1" dirty="0">
                <a:effectLst>
                  <a:outerShdw blurRad="38100" dist="38100" dir="2700000" algn="tl">
                    <a:srgbClr val="C0C0C0"/>
                  </a:outerShdw>
                </a:effectLst>
                <a:latin typeface="+mn-ea"/>
              </a:rPr>
              <a:t> </a:t>
            </a:r>
            <a:r>
              <a:rPr lang="zh-CN" altLang="en-US" sz="3200" b="1" dirty="0">
                <a:solidFill>
                  <a:srgbClr val="0000CC"/>
                </a:solidFill>
                <a:effectLst>
                  <a:outerShdw blurRad="38100" dist="38100" dir="2700000" algn="tl">
                    <a:srgbClr val="C0C0C0"/>
                  </a:outerShdw>
                </a:effectLst>
                <a:latin typeface="+mn-ea"/>
              </a:rPr>
              <a:t>算法执行时所占用的存储空间</a:t>
            </a:r>
            <a:endParaRPr lang="en-US" altLang="zh-CN" sz="3200" b="1" dirty="0">
              <a:solidFill>
                <a:srgbClr val="0000CC"/>
              </a:solidFill>
              <a:effectLst>
                <a:outerShdw blurRad="38100" dist="38100" dir="2700000" algn="tl">
                  <a:srgbClr val="C0C0C0"/>
                </a:outerShdw>
              </a:effectLst>
              <a:latin typeface="+mn-ea"/>
            </a:endParaRPr>
          </a:p>
          <a:p>
            <a:pPr lvl="1" eaLnBrk="1" fontAlgn="auto" hangingPunct="1">
              <a:lnSpc>
                <a:spcPct val="110000"/>
              </a:lnSpc>
              <a:spcBef>
                <a:spcPct val="20000"/>
              </a:spcBef>
              <a:spcAft>
                <a:spcPts val="0"/>
              </a:spcAft>
              <a:buClr>
                <a:srgbClr val="00CC00"/>
              </a:buClr>
              <a:buSzPct val="100000"/>
              <a:buFontTx/>
              <a:buChar char="–"/>
              <a:defRPr/>
            </a:pPr>
            <a:r>
              <a:rPr lang="zh-CN" altLang="en-US" sz="3600" b="1" dirty="0">
                <a:effectLst>
                  <a:outerShdw blurRad="38100" dist="38100" dir="2700000" algn="tl">
                    <a:srgbClr val="C0C0C0"/>
                  </a:outerShdw>
                </a:effectLst>
                <a:latin typeface="+mn-ea"/>
              </a:rPr>
              <a:t> 时间复杂度</a:t>
            </a:r>
          </a:p>
          <a:p>
            <a:pPr lvl="2" eaLnBrk="1" fontAlgn="auto" hangingPunct="1">
              <a:lnSpc>
                <a:spcPct val="110000"/>
              </a:lnSpc>
              <a:spcBef>
                <a:spcPct val="20000"/>
              </a:spcBef>
              <a:spcAft>
                <a:spcPts val="0"/>
              </a:spcAft>
              <a:buClr>
                <a:srgbClr val="00CC00"/>
              </a:buClr>
              <a:buSzPct val="100000"/>
              <a:defRPr/>
            </a:pPr>
            <a:r>
              <a:rPr lang="zh-CN" altLang="en-US" sz="3200" b="1" dirty="0">
                <a:solidFill>
                  <a:srgbClr val="0000CC"/>
                </a:solidFill>
                <a:effectLst>
                  <a:outerShdw blurRad="38100" dist="38100" dir="2700000" algn="tl">
                    <a:srgbClr val="C0C0C0"/>
                  </a:outerShdw>
                </a:effectLst>
                <a:latin typeface="+mn-ea"/>
              </a:rPr>
              <a:t> 算法执行时所耗费的时间</a:t>
            </a:r>
            <a:endParaRPr lang="en-US" altLang="zh-CN" sz="3200" b="1" dirty="0">
              <a:solidFill>
                <a:srgbClr val="0000CC"/>
              </a:solidFill>
              <a:effectLst>
                <a:outerShdw blurRad="38100" dist="38100" dir="2700000" algn="tl">
                  <a:srgbClr val="C0C0C0"/>
                </a:outerShdw>
              </a:effectLst>
              <a:latin typeface="+mn-ea"/>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ChangeArrowheads="1"/>
          </p:cNvSpPr>
          <p:nvPr/>
        </p:nvSpPr>
        <p:spPr bwMode="auto">
          <a:xfrm>
            <a:off x="503238" y="1285875"/>
            <a:ext cx="8172450" cy="2519363"/>
          </a:xfrm>
          <a:prstGeom prst="rect">
            <a:avLst/>
          </a:prstGeom>
          <a:noFill/>
          <a:ln w="9525">
            <a:noFill/>
            <a:miter lim="800000"/>
          </a:ln>
          <a:effectLst/>
        </p:spPr>
        <p:txBody>
          <a:bodyPr lIns="113731" tIns="56866" rIns="113731" bIns="56866"/>
          <a:lstStyle/>
          <a:p>
            <a:pPr marL="342900" indent="-342900" defTabSz="916305" eaLnBrk="1" fontAlgn="auto" hangingPunct="1">
              <a:spcBef>
                <a:spcPct val="20000"/>
              </a:spcBef>
              <a:spcAft>
                <a:spcPts val="0"/>
              </a:spcAft>
              <a:buClr>
                <a:schemeClr val="tx1"/>
              </a:buClr>
              <a:buSzPct val="110000"/>
              <a:buFont typeface="Geneva" charset="0"/>
              <a:buChar char="•"/>
              <a:defRPr/>
            </a:pPr>
            <a:r>
              <a:rPr lang="zh-CN" altLang="en-US" sz="36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编译时间</a:t>
            </a:r>
          </a:p>
          <a:p>
            <a:pPr marL="342900" indent="-342900" defTabSz="916305" eaLnBrk="1" fontAlgn="auto" hangingPunct="1">
              <a:spcBef>
                <a:spcPct val="20000"/>
              </a:spcBef>
              <a:spcAft>
                <a:spcPts val="0"/>
              </a:spcAft>
              <a:buClr>
                <a:schemeClr val="tx1"/>
              </a:buClr>
              <a:buSzPct val="110000"/>
              <a:buFont typeface="Geneva" charset="0"/>
              <a:buChar char="•"/>
              <a:defRPr/>
            </a:pPr>
            <a:r>
              <a:rPr lang="zh-CN" altLang="en-US" sz="36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运行时间</a:t>
            </a:r>
          </a:p>
        </p:txBody>
      </p:sp>
      <p:sp>
        <p:nvSpPr>
          <p:cNvPr id="391171" name="Rectangle 3"/>
          <p:cNvSpPr>
            <a:spLocks noChangeArrowheads="1"/>
          </p:cNvSpPr>
          <p:nvPr/>
        </p:nvSpPr>
        <p:spPr bwMode="auto">
          <a:xfrm>
            <a:off x="468313" y="222250"/>
            <a:ext cx="3213100" cy="740659"/>
          </a:xfrm>
          <a:prstGeom prst="rect">
            <a:avLst/>
          </a:prstGeom>
          <a:noFill/>
          <a:ln w="12700">
            <a:noFill/>
            <a:miter lim="800000"/>
          </a:ln>
          <a:effectLst/>
        </p:spPr>
        <p:txBody>
          <a:bodyPr lIns="90623" tIns="44517" rIns="90623" bIns="44517">
            <a:spAutoFit/>
          </a:bodyPr>
          <a:lstStyle/>
          <a:p>
            <a:pPr eaLnBrk="1" fontAlgn="auto" hangingPunct="1">
              <a:lnSpc>
                <a:spcPct val="110000"/>
              </a:lnSpc>
              <a:spcBef>
                <a:spcPct val="20000"/>
              </a:spcBef>
              <a:spcAft>
                <a:spcPts val="0"/>
              </a:spcAft>
              <a:buClr>
                <a:srgbClr val="00CC00"/>
              </a:buClr>
              <a:buSzPct val="100000"/>
              <a:defRPr/>
            </a:pPr>
            <a:r>
              <a:rPr lang="zh-CN" altLang="en-US" sz="4000" b="1">
                <a:effectLst>
                  <a:outerShdw blurRad="38100" dist="38100" dir="2700000" algn="tl">
                    <a:srgbClr val="C0C0C0"/>
                  </a:outerShdw>
                </a:effectLst>
                <a:latin typeface="华文仿宋" panose="02010600040101010101" charset="-122"/>
                <a:ea typeface="华文仿宋" panose="02010600040101010101" charset="-122"/>
              </a:rPr>
              <a:t>时间复杂度</a:t>
            </a:r>
          </a:p>
        </p:txBody>
      </p:sp>
      <p:sp>
        <p:nvSpPr>
          <p:cNvPr id="391172" name="Rectangle 4"/>
          <p:cNvSpPr>
            <a:spLocks noChangeArrowheads="1"/>
          </p:cNvSpPr>
          <p:nvPr/>
        </p:nvSpPr>
        <p:spPr bwMode="auto">
          <a:xfrm>
            <a:off x="500063" y="4027488"/>
            <a:ext cx="8358187" cy="951678"/>
          </a:xfrm>
          <a:prstGeom prst="rect">
            <a:avLst/>
          </a:prstGeom>
          <a:solidFill>
            <a:srgbClr val="FCDCB2"/>
          </a:solidFill>
          <a:ln w="12700">
            <a:noFill/>
            <a:miter lim="800000"/>
          </a:ln>
          <a:effectLst>
            <a:outerShdw blurRad="50800" dist="38100" dir="2700000" algn="tl" rotWithShape="0">
              <a:prstClr val="black">
                <a:alpha val="40000"/>
              </a:prstClr>
            </a:outerShdw>
          </a:effectLst>
        </p:spPr>
        <p:txBody>
          <a:bodyPr lIns="90623" tIns="44517" rIns="90623" bIns="44517">
            <a:spAutoFit/>
          </a:bodyPr>
          <a:lstStyle/>
          <a:p>
            <a:pPr marL="457200" indent="-457200" defTabSz="916305" eaLnBrk="1" fontAlgn="auto" hangingPunct="1">
              <a:spcBef>
                <a:spcPct val="20000"/>
              </a:spcBef>
              <a:spcAft>
                <a:spcPts val="0"/>
              </a:spcAft>
              <a:buClr>
                <a:schemeClr val="accent1"/>
              </a:buClr>
              <a:buSzPct val="100000"/>
              <a:buFont typeface="Wingdings" panose="05000000000000000000" pitchFamily="2" charset="2"/>
              <a:buChar char="Ø"/>
              <a:defRPr/>
            </a:pPr>
            <a:r>
              <a:rPr lang="zh-CN" altLang="en-US" sz="2800" b="1" dirty="0">
                <a:effectLst>
                  <a:outerShdw blurRad="38100" dist="38100" dir="2700000" algn="tl">
                    <a:srgbClr val="C0C0C0"/>
                  </a:outerShdw>
                </a:effectLst>
                <a:latin typeface="华文仿宋" panose="02010600040101010101" charset="-122"/>
                <a:ea typeface="华文仿宋" panose="02010600040101010101" charset="-122"/>
              </a:rPr>
              <a:t>程序（算法）的时间复杂度和</a:t>
            </a:r>
            <a:r>
              <a:rPr lang="zh-CN" altLang="en-US" sz="2800" b="1" dirty="0">
                <a:solidFill>
                  <a:srgbClr val="C00000"/>
                </a:solidFill>
                <a:effectLst>
                  <a:outerShdw blurRad="38100" dist="38100" dir="2700000" algn="tl">
                    <a:srgbClr val="C0C0C0"/>
                  </a:outerShdw>
                </a:effectLst>
                <a:latin typeface="华文仿宋" panose="02010600040101010101" charset="-122"/>
                <a:ea typeface="华文仿宋" panose="02010600040101010101" charset="-122"/>
              </a:rPr>
              <a:t>编译时间</a:t>
            </a:r>
            <a:r>
              <a:rPr lang="zh-CN" altLang="en-US" sz="2800" b="1" dirty="0">
                <a:effectLst>
                  <a:outerShdw blurRad="38100" dist="38100" dir="2700000" algn="tl">
                    <a:srgbClr val="C0C0C0"/>
                  </a:outerShdw>
                </a:effectLst>
                <a:latin typeface="华文仿宋" panose="02010600040101010101" charset="-122"/>
                <a:ea typeface="华文仿宋" panose="02010600040101010101" charset="-122"/>
              </a:rPr>
              <a:t>无关，只和</a:t>
            </a:r>
            <a:r>
              <a:rPr lang="zh-CN" altLang="en-US" sz="2800" b="1" dirty="0">
                <a:solidFill>
                  <a:srgbClr val="C00000"/>
                </a:solidFill>
                <a:effectLst>
                  <a:outerShdw blurRad="38100" dist="38100" dir="2700000" algn="tl">
                    <a:srgbClr val="C0C0C0"/>
                  </a:outerShdw>
                </a:effectLst>
                <a:latin typeface="华文仿宋" panose="02010600040101010101" charset="-122"/>
                <a:ea typeface="华文仿宋" panose="02010600040101010101" charset="-122"/>
              </a:rPr>
              <a:t>运行时间</a:t>
            </a:r>
            <a:r>
              <a:rPr lang="zh-CN" altLang="en-US" sz="2800" b="1" dirty="0">
                <a:effectLst>
                  <a:outerShdw blurRad="38100" dist="38100" dir="2700000" algn="tl">
                    <a:srgbClr val="C0C0C0"/>
                  </a:outerShdw>
                </a:effectLst>
                <a:latin typeface="华文仿宋" panose="02010600040101010101" charset="-122"/>
                <a:ea typeface="华文仿宋" panose="02010600040101010101" charset="-122"/>
              </a:rPr>
              <a:t>有关。</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5" name="Rectangle 3"/>
          <p:cNvSpPr>
            <a:spLocks noChangeArrowheads="1"/>
          </p:cNvSpPr>
          <p:nvPr/>
        </p:nvSpPr>
        <p:spPr bwMode="auto">
          <a:xfrm>
            <a:off x="827584" y="2398441"/>
            <a:ext cx="8032968" cy="2599943"/>
          </a:xfrm>
          <a:prstGeom prst="rect">
            <a:avLst/>
          </a:prstGeom>
          <a:noFill/>
          <a:ln w="9525">
            <a:noFill/>
            <a:miter lim="800000"/>
          </a:ln>
          <a:effectLst/>
        </p:spPr>
        <p:txBody>
          <a:bodyPr wrap="none">
            <a:spAutoFit/>
          </a:bodyPr>
          <a:lstStyle/>
          <a:p>
            <a:pPr eaLnBrk="1" fontAlgn="auto" hangingPunct="1">
              <a:lnSpc>
                <a:spcPct val="105000"/>
              </a:lnSpc>
              <a:spcBef>
                <a:spcPts val="0"/>
              </a:spcBef>
              <a:spcAft>
                <a:spcPts val="0"/>
              </a:spcAft>
              <a:buClr>
                <a:srgbClr val="FF6600"/>
              </a:buClr>
              <a:defRPr/>
            </a:pPr>
            <a:r>
              <a:rPr lang="zh-CN" altLang="en-US" sz="3600" b="1" dirty="0">
                <a:solidFill>
                  <a:srgbClr val="0000FF"/>
                </a:solidFill>
                <a:effectLst>
                  <a:outerShdw blurRad="38100" dist="38100" dir="2700000" algn="tl">
                    <a:srgbClr val="C0C0C0"/>
                  </a:outerShdw>
                </a:effectLst>
                <a:latin typeface="华文仿宋" panose="02010600040101010101" charset="-122"/>
                <a:ea typeface="华文仿宋" panose="02010600040101010101" charset="-122"/>
              </a:rPr>
              <a:t>什么是程序步？</a:t>
            </a:r>
            <a:endParaRPr lang="en-US" altLang="zh-CN" sz="3600" b="1" dirty="0">
              <a:solidFill>
                <a:srgbClr val="0000FF"/>
              </a:solidFill>
              <a:effectLst>
                <a:outerShdw blurRad="38100" dist="38100" dir="2700000" algn="tl">
                  <a:srgbClr val="C0C0C0"/>
                </a:outerShdw>
              </a:effectLst>
              <a:latin typeface="华文仿宋" panose="02010600040101010101" charset="-122"/>
              <a:ea typeface="华文仿宋" panose="02010600040101010101" charset="-122"/>
            </a:endParaRPr>
          </a:p>
          <a:p>
            <a:pPr eaLnBrk="1" fontAlgn="auto" hangingPunct="1">
              <a:lnSpc>
                <a:spcPct val="105000"/>
              </a:lnSpc>
              <a:spcBef>
                <a:spcPts val="0"/>
              </a:spcBef>
              <a:spcAft>
                <a:spcPts val="0"/>
              </a:spcAft>
              <a:buClr>
                <a:srgbClr val="FF6600"/>
              </a:buClr>
              <a:defRPr/>
            </a:pPr>
            <a:r>
              <a:rPr lang="en-US" altLang="zh-CN" sz="3600" b="1" dirty="0">
                <a:solidFill>
                  <a:srgbClr val="0000FF"/>
                </a:solidFill>
                <a:effectLst>
                  <a:outerShdw blurRad="38100" dist="38100" dir="2700000" algn="tl">
                    <a:srgbClr val="C0C0C0"/>
                  </a:outerShdw>
                </a:effectLst>
                <a:latin typeface="华文仿宋" panose="02010600040101010101" charset="-122"/>
                <a:ea typeface="华文仿宋" panose="02010600040101010101" charset="-122"/>
              </a:rPr>
              <a:t>	——</a:t>
            </a:r>
            <a:r>
              <a:rPr lang="zh-CN" altLang="en-US" sz="3600" b="1" dirty="0">
                <a:solidFill>
                  <a:srgbClr val="0000FF"/>
                </a:solidFill>
                <a:effectLst>
                  <a:outerShdw blurRad="38100" dist="38100" dir="2700000" algn="tl">
                    <a:srgbClr val="C0C0C0"/>
                  </a:outerShdw>
                </a:effectLst>
                <a:latin typeface="华文仿宋" panose="02010600040101010101" charset="-122"/>
                <a:ea typeface="华文仿宋" panose="02010600040101010101" charset="-122"/>
              </a:rPr>
              <a:t>语法（义）上有意义的一段指令</a:t>
            </a:r>
            <a:endParaRPr lang="en-US" altLang="zh-CN" sz="3600" b="1" u="sng" dirty="0">
              <a:solidFill>
                <a:srgbClr val="CC0000"/>
              </a:solidFill>
              <a:effectLst>
                <a:outerShdw blurRad="38100" dist="38100" dir="2700000" algn="tl">
                  <a:srgbClr val="C0C0C0"/>
                </a:outerShdw>
              </a:effectLst>
              <a:latin typeface="+mn-ea"/>
            </a:endParaRPr>
          </a:p>
          <a:p>
            <a:pPr marL="571500" indent="-571500" eaLnBrk="1" fontAlgn="auto" hangingPunct="1">
              <a:lnSpc>
                <a:spcPct val="105000"/>
              </a:lnSpc>
              <a:spcBef>
                <a:spcPts val="0"/>
              </a:spcBef>
              <a:spcAft>
                <a:spcPts val="0"/>
              </a:spcAft>
              <a:buClr>
                <a:srgbClr val="FF6600"/>
              </a:buClr>
              <a:buFont typeface="Arial" panose="020B0604020202020204" pitchFamily="34" charset="0"/>
              <a:buChar char="•"/>
              <a:defRPr/>
            </a:pPr>
            <a:r>
              <a:rPr lang="zh-CN" altLang="en-US" sz="28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注释</a:t>
            </a:r>
            <a:r>
              <a:rPr lang="en-US" altLang="zh-CN" sz="28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a:t>
            </a:r>
            <a:r>
              <a:rPr lang="zh-CN" altLang="en-US" sz="28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声明语句</a:t>
            </a:r>
            <a:r>
              <a:rPr lang="zh-CN" altLang="en-US" sz="2800" b="1" dirty="0">
                <a:effectLst>
                  <a:outerShdw blurRad="38100" dist="38100" dir="2700000" algn="tl">
                    <a:srgbClr val="C0C0C0"/>
                  </a:outerShdw>
                </a:effectLst>
                <a:latin typeface="华文仿宋" panose="02010600040101010101" charset="-122"/>
                <a:ea typeface="华文仿宋" panose="02010600040101010101" charset="-122"/>
              </a:rPr>
              <a:t>：程序步数为0</a:t>
            </a:r>
            <a:endParaRPr lang="en-US" altLang="zh-CN" sz="2800" b="1" dirty="0">
              <a:effectLst>
                <a:outerShdw blurRad="38100" dist="38100" dir="2700000" algn="tl">
                  <a:srgbClr val="C0C0C0"/>
                </a:outerShdw>
              </a:effectLst>
              <a:latin typeface="华文仿宋" panose="02010600040101010101" charset="-122"/>
              <a:ea typeface="华文仿宋" panose="02010600040101010101" charset="-122"/>
            </a:endParaRPr>
          </a:p>
          <a:p>
            <a:pPr marL="571500" indent="-571500" eaLnBrk="1" fontAlgn="auto" hangingPunct="1">
              <a:lnSpc>
                <a:spcPct val="105000"/>
              </a:lnSpc>
              <a:spcBef>
                <a:spcPts val="0"/>
              </a:spcBef>
              <a:spcAft>
                <a:spcPts val="0"/>
              </a:spcAft>
              <a:buClr>
                <a:srgbClr val="FF6600"/>
              </a:buClr>
              <a:buFont typeface="Arial" panose="020B0604020202020204" pitchFamily="34" charset="0"/>
              <a:buChar char="•"/>
              <a:defRPr/>
            </a:pPr>
            <a:r>
              <a:rPr lang="zh-CN" altLang="en-US" sz="28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赋值语句</a:t>
            </a:r>
            <a:r>
              <a:rPr lang="en-US" altLang="zh-CN" sz="28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a:t>
            </a:r>
            <a:r>
              <a:rPr lang="zh-CN" altLang="en-US" sz="28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表达式计算</a:t>
            </a:r>
            <a:r>
              <a:rPr lang="zh-CN" altLang="en-US" sz="2800" b="1" dirty="0">
                <a:effectLst>
                  <a:outerShdw blurRad="38100" dist="38100" dir="2700000" algn="tl">
                    <a:srgbClr val="C0C0C0"/>
                  </a:outerShdw>
                </a:effectLst>
                <a:latin typeface="华文仿宋" panose="02010600040101010101" charset="-122"/>
                <a:ea typeface="华文仿宋" panose="02010600040101010101" charset="-122"/>
              </a:rPr>
              <a:t>：程序步为</a:t>
            </a:r>
            <a:r>
              <a:rPr lang="en-US" altLang="zh-CN" sz="2800" b="1" dirty="0">
                <a:effectLst>
                  <a:outerShdw blurRad="38100" dist="38100" dir="2700000" algn="tl">
                    <a:srgbClr val="C0C0C0"/>
                  </a:outerShdw>
                </a:effectLst>
                <a:latin typeface="华文仿宋" panose="02010600040101010101" charset="-122"/>
                <a:ea typeface="华文仿宋" panose="02010600040101010101" charset="-122"/>
              </a:rPr>
              <a:t>1</a:t>
            </a:r>
          </a:p>
          <a:p>
            <a:pPr marL="571500" indent="-571500" eaLnBrk="1" fontAlgn="auto" hangingPunct="1">
              <a:lnSpc>
                <a:spcPct val="105000"/>
              </a:lnSpc>
              <a:spcBef>
                <a:spcPts val="0"/>
              </a:spcBef>
              <a:spcAft>
                <a:spcPts val="0"/>
              </a:spcAft>
              <a:buClr>
                <a:srgbClr val="FF6600"/>
              </a:buClr>
              <a:buFont typeface="Arial" panose="020B0604020202020204" pitchFamily="34" charset="0"/>
              <a:buChar char="•"/>
              <a:defRPr/>
            </a:pPr>
            <a:r>
              <a:rPr lang="zh-CN" altLang="en-US" sz="28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循环控制语句</a:t>
            </a:r>
            <a:r>
              <a:rPr lang="en-US" altLang="zh-CN" sz="2800" b="1" dirty="0">
                <a:effectLst>
                  <a:outerShdw blurRad="38100" dist="38100" dir="2700000" algn="tl">
                    <a:srgbClr val="C0C0C0"/>
                  </a:outerShdw>
                </a:effectLst>
                <a:latin typeface="华文仿宋" panose="02010600040101010101" charset="-122"/>
                <a:ea typeface="华文仿宋" panose="02010600040101010101" charset="-122"/>
              </a:rPr>
              <a:t>: </a:t>
            </a:r>
            <a:r>
              <a:rPr lang="zh-CN" altLang="en-US" sz="2800" b="1" dirty="0">
                <a:effectLst>
                  <a:outerShdw blurRad="38100" dist="38100" dir="2700000" algn="tl">
                    <a:srgbClr val="C0C0C0"/>
                  </a:outerShdw>
                </a:effectLst>
                <a:latin typeface="华文仿宋" panose="02010600040101010101" charset="-122"/>
                <a:ea typeface="华文仿宋" panose="02010600040101010101" charset="-122"/>
              </a:rPr>
              <a:t>每次执行的程序步数为1</a:t>
            </a:r>
            <a:endParaRPr lang="zh-CN" altLang="en-US" sz="2800" b="1" dirty="0">
              <a:effectLst>
                <a:outerShdw blurRad="38100" dist="38100" dir="2700000" algn="tl">
                  <a:srgbClr val="C0C0C0"/>
                </a:outerShdw>
              </a:effectLst>
              <a:latin typeface="+mn-ea"/>
            </a:endParaRPr>
          </a:p>
        </p:txBody>
      </p:sp>
      <p:sp>
        <p:nvSpPr>
          <p:cNvPr id="2" name="矩形 1">
            <a:extLst>
              <a:ext uri="{FF2B5EF4-FFF2-40B4-BE49-F238E27FC236}">
                <a16:creationId xmlns:a16="http://schemas.microsoft.com/office/drawing/2014/main" id="{1BDCDD48-83EE-4108-8531-224FC258F5D6}"/>
              </a:ext>
            </a:extLst>
          </p:cNvPr>
          <p:cNvSpPr/>
          <p:nvPr/>
        </p:nvSpPr>
        <p:spPr>
          <a:xfrm>
            <a:off x="683568" y="620688"/>
            <a:ext cx="7446393" cy="1238929"/>
          </a:xfrm>
          <a:prstGeom prst="rect">
            <a:avLst/>
          </a:prstGeom>
        </p:spPr>
        <p:txBody>
          <a:bodyPr wrap="square">
            <a:spAutoFit/>
          </a:bodyPr>
          <a:lstStyle/>
          <a:p>
            <a:pPr marL="571500" indent="-571500" eaLnBrk="1" fontAlgn="auto" hangingPunct="1">
              <a:lnSpc>
                <a:spcPct val="105000"/>
              </a:lnSpc>
              <a:spcBef>
                <a:spcPts val="0"/>
              </a:spcBef>
              <a:spcAft>
                <a:spcPts val="0"/>
              </a:spcAft>
              <a:buClr>
                <a:srgbClr val="FF6600"/>
              </a:buClr>
              <a:buSzPct val="50000"/>
              <a:buFont typeface="Wingdings" panose="05000000000000000000" pitchFamily="2" charset="2"/>
              <a:buChar char="n"/>
              <a:defRPr/>
            </a:pPr>
            <a:r>
              <a:rPr lang="zh-CN" altLang="en-US" sz="3600" b="1" dirty="0">
                <a:solidFill>
                  <a:srgbClr val="0000FF"/>
                </a:solidFill>
                <a:effectLst>
                  <a:outerShdw blurRad="38100" dist="38100" dir="2700000" algn="tl">
                    <a:srgbClr val="C0C0C0"/>
                  </a:outerShdw>
                </a:effectLst>
                <a:latin typeface="华文仿宋" panose="02010600040101010101" charset="-122"/>
                <a:ea typeface="华文仿宋" panose="02010600040101010101" charset="-122"/>
              </a:rPr>
              <a:t>可以用程序步的方式来衡量一个程序的执行时间</a:t>
            </a:r>
            <a:endParaRPr lang="en-US" altLang="zh-CN" sz="3600" b="1" u="sng" dirty="0">
              <a:solidFill>
                <a:srgbClr val="CC0000"/>
              </a:solidFill>
              <a:effectLst>
                <a:outerShdw blurRad="38100" dist="38100" dir="2700000" algn="tl">
                  <a:srgbClr val="C0C0C0"/>
                </a:outerShdw>
              </a:effectLst>
              <a:latin typeface="+mn-ea"/>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Text Box 2"/>
          <p:cNvSpPr txBox="1">
            <a:spLocks noChangeArrowheads="1"/>
          </p:cNvSpPr>
          <p:nvPr/>
        </p:nvSpPr>
        <p:spPr bwMode="auto">
          <a:xfrm>
            <a:off x="152400" y="357188"/>
            <a:ext cx="8839200" cy="6219567"/>
          </a:xfrm>
          <a:prstGeom prst="rect">
            <a:avLst/>
          </a:prstGeom>
          <a:noFill/>
          <a:ln w="9525">
            <a:noFill/>
            <a:miter lim="800000"/>
          </a:ln>
          <a:effectLst/>
        </p:spPr>
        <p:txBody>
          <a:bodyPr lIns="112947" tIns="56473" rIns="112947" bIns="56473">
            <a:spAutoFit/>
          </a:bodyPr>
          <a:lstStyle/>
          <a:p>
            <a:pPr defTabSz="1129030" eaLnBrk="1" fontAlgn="auto" hangingPunct="1">
              <a:lnSpc>
                <a:spcPts val="3400"/>
              </a:lnSpc>
              <a:spcBef>
                <a:spcPts val="0"/>
              </a:spcBef>
              <a:spcAft>
                <a:spcPts val="0"/>
              </a:spcAft>
              <a:defRPr/>
            </a:pPr>
            <a:r>
              <a:rPr lang="zh-CN" altLang="en-US" sz="3200" dirty="0">
                <a:latin typeface="Times New Roman" panose="02020603050405020304" charset="0"/>
                <a:cs typeface="Times New Roman" panose="02020603050405020304" charset="0"/>
              </a:rPr>
              <a:t>  </a:t>
            </a:r>
            <a:r>
              <a:rPr lang="zh-CN" altLang="en-US" sz="3200" b="1" u="sng" dirty="0">
                <a:solidFill>
                  <a:srgbClr val="008080"/>
                </a:solidFill>
                <a:effectLst>
                  <a:outerShdw blurRad="38100" dist="38100" dir="2700000" algn="tl">
                    <a:srgbClr val="C0C0C0"/>
                  </a:outerShdw>
                </a:effectLst>
                <a:latin typeface="Times New Roman" panose="02020603050405020304" charset="0"/>
                <a:cs typeface="Times New Roman" panose="02020603050405020304" charset="0"/>
              </a:rPr>
              <a:t>在求累加和程序中加入计数全局变量</a:t>
            </a:r>
            <a:r>
              <a:rPr lang="en-US" altLang="zh-CN" sz="3200" b="1" i="1" u="sng" dirty="0">
                <a:solidFill>
                  <a:srgbClr val="008080"/>
                </a:solidFill>
                <a:effectLst>
                  <a:outerShdw blurRad="38100" dist="38100" dir="2700000" algn="tl">
                    <a:srgbClr val="C0C0C0"/>
                  </a:outerShdw>
                </a:effectLst>
                <a:latin typeface="Times New Roman" panose="02020603050405020304" charset="0"/>
                <a:cs typeface="Times New Roman" panose="02020603050405020304" charset="0"/>
              </a:rPr>
              <a:t>count</a:t>
            </a:r>
            <a:r>
              <a:rPr lang="zh-CN" altLang="en-US" sz="3200" b="1" u="sng" dirty="0">
                <a:solidFill>
                  <a:srgbClr val="008080"/>
                </a:solidFill>
                <a:effectLst>
                  <a:outerShdw blurRad="38100" dist="38100" dir="2700000" algn="tl">
                    <a:srgbClr val="C0C0C0"/>
                  </a:outerShdw>
                </a:effectLst>
                <a:latin typeface="Times New Roman" panose="02020603050405020304" charset="0"/>
                <a:cs typeface="Times New Roman" panose="02020603050405020304" charset="0"/>
              </a:rPr>
              <a:t>语句</a:t>
            </a:r>
            <a:endParaRPr lang="en-US" altLang="zh-CN" sz="3200" b="1" u="sng" dirty="0">
              <a:solidFill>
                <a:srgbClr val="008080"/>
              </a:solidFill>
              <a:effectLst>
                <a:outerShdw blurRad="38100" dist="38100" dir="2700000" algn="tl">
                  <a:srgbClr val="C0C0C0"/>
                </a:outerShdw>
              </a:effectLst>
              <a:latin typeface="Times New Roman" panose="02020603050405020304" charset="0"/>
              <a:cs typeface="Times New Roman" panose="02020603050405020304" charset="0"/>
            </a:endParaRPr>
          </a:p>
          <a:p>
            <a:pPr defTabSz="1129030" eaLnBrk="1" fontAlgn="auto" hangingPunct="1">
              <a:lnSpc>
                <a:spcPts val="3400"/>
              </a:lnSpc>
              <a:spcBef>
                <a:spcPts val="0"/>
              </a:spcBef>
              <a:spcAft>
                <a:spcPts val="0"/>
              </a:spcAft>
              <a:defRPr/>
            </a:pPr>
            <a:endParaRPr lang="zh-CN" altLang="en-US" sz="3200" dirty="0">
              <a:latin typeface="Times New Roman" panose="02020603050405020304" charset="0"/>
              <a:cs typeface="Times New Roman" panose="02020603050405020304" charset="0"/>
            </a:endParaRPr>
          </a:p>
          <a:p>
            <a:pPr defTabSz="1129030" eaLnBrk="1" fontAlgn="auto" hangingPunct="1">
              <a:lnSpc>
                <a:spcPts val="3400"/>
              </a:lnSpc>
              <a:spcBef>
                <a:spcPts val="0"/>
              </a:spcBef>
              <a:spcAft>
                <a:spcPts val="0"/>
              </a:spcAft>
              <a:defRPr/>
            </a:pPr>
            <a:r>
              <a:rPr lang="zh-CN" altLang="zh-CN" sz="3200" dirty="0">
                <a:latin typeface="Times New Roman" panose="02020603050405020304" charset="0"/>
                <a:cs typeface="Times New Roman" panose="02020603050405020304" charset="0"/>
              </a:rPr>
              <a:t>   </a:t>
            </a:r>
            <a:r>
              <a:rPr lang="en-US" altLang="zh-CN" sz="3200" dirty="0">
                <a:latin typeface="Times New Roman" panose="02020603050405020304" charset="0"/>
                <a:cs typeface="Times New Roman" panose="02020603050405020304" charset="0"/>
              </a:rPr>
              <a:t>float </a:t>
            </a:r>
            <a:r>
              <a:rPr lang="en-US" altLang="zh-CN" sz="3200" i="1" dirty="0">
                <a:latin typeface="Times New Roman" panose="02020603050405020304" charset="0"/>
                <a:cs typeface="Times New Roman" panose="02020603050405020304" charset="0"/>
              </a:rPr>
              <a:t>sum </a:t>
            </a:r>
            <a:r>
              <a:rPr lang="en-US" altLang="zh-CN" sz="3200" dirty="0">
                <a:latin typeface="Times New Roman" panose="02020603050405020304" charset="0"/>
                <a:cs typeface="Times New Roman" panose="02020603050405020304" charset="0"/>
              </a:rPr>
              <a:t>(</a:t>
            </a:r>
            <a:r>
              <a:rPr lang="en-US" altLang="zh-CN" sz="3200" i="1" dirty="0">
                <a:latin typeface="Times New Roman" panose="02020603050405020304" charset="0"/>
                <a:cs typeface="Times New Roman" panose="02020603050405020304" charset="0"/>
              </a:rPr>
              <a:t> </a:t>
            </a:r>
            <a:r>
              <a:rPr lang="en-US" altLang="zh-CN" sz="3200" dirty="0">
                <a:latin typeface="Times New Roman" panose="02020603050405020304" charset="0"/>
                <a:cs typeface="Times New Roman" panose="02020603050405020304" charset="0"/>
              </a:rPr>
              <a:t>float </a:t>
            </a:r>
            <a:r>
              <a:rPr lang="en-US" altLang="zh-CN" sz="3200" i="1" dirty="0">
                <a:latin typeface="Times New Roman" panose="02020603050405020304" charset="0"/>
                <a:cs typeface="Times New Roman" panose="02020603050405020304" charset="0"/>
              </a:rPr>
              <a:t>a</a:t>
            </a:r>
            <a:r>
              <a:rPr lang="en-US" altLang="zh-CN" sz="3200" dirty="0">
                <a:latin typeface="Times New Roman" panose="02020603050405020304" charset="0"/>
                <a:cs typeface="Times New Roman" panose="02020603050405020304" charset="0"/>
              </a:rPr>
              <a:t>[ ],</a:t>
            </a:r>
            <a:r>
              <a:rPr lang="en-US" altLang="zh-CN" sz="3200" i="1" dirty="0">
                <a:latin typeface="Times New Roman" panose="02020603050405020304" charset="0"/>
                <a:cs typeface="Times New Roman" panose="02020603050405020304" charset="0"/>
              </a:rPr>
              <a:t> </a:t>
            </a:r>
            <a:r>
              <a:rPr lang="en-US" altLang="zh-CN" sz="3200" dirty="0">
                <a:latin typeface="Times New Roman" panose="02020603050405020304" charset="0"/>
                <a:cs typeface="Times New Roman" panose="02020603050405020304" charset="0"/>
              </a:rPr>
              <a:t>const </a:t>
            </a:r>
            <a:r>
              <a:rPr lang="en-US" altLang="zh-CN" sz="3200" dirty="0" err="1">
                <a:latin typeface="Times New Roman" panose="02020603050405020304" charset="0"/>
                <a:cs typeface="Times New Roman" panose="02020603050405020304" charset="0"/>
              </a:rPr>
              <a:t>int</a:t>
            </a:r>
            <a:r>
              <a:rPr lang="en-US" altLang="zh-CN" sz="3200" dirty="0">
                <a:latin typeface="Times New Roman" panose="02020603050405020304" charset="0"/>
                <a:cs typeface="Times New Roman" panose="02020603050405020304" charset="0"/>
              </a:rPr>
              <a:t> </a:t>
            </a:r>
            <a:r>
              <a:rPr lang="en-US" altLang="zh-CN" sz="3200" i="1" dirty="0">
                <a:latin typeface="Times New Roman" panose="02020603050405020304" charset="0"/>
                <a:cs typeface="Times New Roman" panose="02020603050405020304" charset="0"/>
              </a:rPr>
              <a:t>n </a:t>
            </a:r>
            <a:r>
              <a:rPr lang="en-US" altLang="zh-CN" sz="3200" dirty="0">
                <a:latin typeface="Times New Roman" panose="02020603050405020304" charset="0"/>
                <a:cs typeface="Times New Roman" panose="02020603050405020304" charset="0"/>
              </a:rPr>
              <a:t>)	{</a:t>
            </a:r>
          </a:p>
          <a:p>
            <a:pPr defTabSz="1129030" eaLnBrk="1" fontAlgn="auto" hangingPunct="1">
              <a:lnSpc>
                <a:spcPts val="3400"/>
              </a:lnSpc>
              <a:spcBef>
                <a:spcPts val="0"/>
              </a:spcBef>
              <a:spcAft>
                <a:spcPts val="0"/>
              </a:spcAft>
              <a:defRPr/>
            </a:pPr>
            <a:r>
              <a:rPr lang="en-US" altLang="zh-CN" sz="3200" b="1" dirty="0">
                <a:latin typeface="Times New Roman" panose="02020603050405020304" charset="0"/>
                <a:cs typeface="Times New Roman" panose="02020603050405020304" charset="0"/>
              </a:rPr>
              <a:t>       float</a:t>
            </a:r>
            <a:r>
              <a:rPr lang="en-US" altLang="zh-CN" sz="3200" i="1" dirty="0">
                <a:latin typeface="Times New Roman" panose="02020603050405020304" charset="0"/>
                <a:cs typeface="Times New Roman" panose="02020603050405020304" charset="0"/>
              </a:rPr>
              <a:t> s = </a:t>
            </a:r>
            <a:r>
              <a:rPr lang="en-US" altLang="zh-CN" sz="3200" dirty="0">
                <a:latin typeface="Times New Roman" panose="02020603050405020304" charset="0"/>
                <a:cs typeface="Times New Roman" panose="02020603050405020304" charset="0"/>
              </a:rPr>
              <a:t>0.0</a:t>
            </a:r>
            <a:r>
              <a:rPr lang="en-US" altLang="zh-CN" sz="3200" b="1" dirty="0">
                <a:latin typeface="Times New Roman" panose="02020603050405020304" charset="0"/>
                <a:cs typeface="Times New Roman" panose="02020603050405020304" charset="0"/>
              </a:rPr>
              <a:t>;</a:t>
            </a:r>
            <a:endParaRPr lang="en-US" altLang="zh-CN" sz="3200" i="1" dirty="0">
              <a:latin typeface="Times New Roman" panose="02020603050405020304" charset="0"/>
              <a:cs typeface="Times New Roman" panose="02020603050405020304" charset="0"/>
            </a:endParaRPr>
          </a:p>
          <a:p>
            <a:pPr defTabSz="1129030" eaLnBrk="1" fontAlgn="auto" hangingPunct="1">
              <a:lnSpc>
                <a:spcPts val="3400"/>
              </a:lnSpc>
              <a:spcBef>
                <a:spcPts val="0"/>
              </a:spcBef>
              <a:spcAft>
                <a:spcPts val="0"/>
              </a:spcAft>
              <a:defRPr/>
            </a:pPr>
            <a:r>
              <a:rPr lang="en-US" altLang="zh-CN" sz="3200" i="1" dirty="0">
                <a:solidFill>
                  <a:srgbClr val="CC0000"/>
                </a:solidFill>
                <a:latin typeface="Times New Roman" panose="02020603050405020304" charset="0"/>
                <a:cs typeface="Times New Roman" panose="02020603050405020304" charset="0"/>
              </a:rPr>
              <a:t>       count++</a:t>
            </a:r>
            <a:r>
              <a:rPr lang="en-US" altLang="zh-CN" sz="3200" b="1" dirty="0">
                <a:solidFill>
                  <a:srgbClr val="CC0000"/>
                </a:solidFill>
                <a:latin typeface="Times New Roman" panose="02020603050405020304" charset="0"/>
                <a:cs typeface="Times New Roman" panose="02020603050405020304" charset="0"/>
              </a:rPr>
              <a:t>;	</a:t>
            </a:r>
            <a:r>
              <a:rPr lang="en-US" altLang="zh-CN" sz="3200" b="1" dirty="0">
                <a:solidFill>
                  <a:srgbClr val="0000FF"/>
                </a:solidFill>
                <a:latin typeface="Times New Roman" panose="02020603050405020304" charset="0"/>
                <a:cs typeface="Times New Roman" panose="02020603050405020304" charset="0"/>
              </a:rPr>
              <a:t>//</a:t>
            </a:r>
            <a:r>
              <a:rPr lang="en-US" altLang="zh-CN" sz="3200" b="1" i="1" dirty="0">
                <a:solidFill>
                  <a:srgbClr val="0000FF"/>
                </a:solidFill>
                <a:latin typeface="Times New Roman" panose="02020603050405020304" charset="0"/>
                <a:cs typeface="Times New Roman" panose="02020603050405020304" charset="0"/>
              </a:rPr>
              <a:t>count</a:t>
            </a:r>
            <a:r>
              <a:rPr lang="zh-CN" altLang="en-US" sz="3200" b="1" dirty="0">
                <a:solidFill>
                  <a:srgbClr val="0000FF"/>
                </a:solidFill>
                <a:latin typeface="Times New Roman" panose="02020603050405020304" charset="0"/>
                <a:cs typeface="Times New Roman" panose="02020603050405020304" charset="0"/>
              </a:rPr>
              <a:t>统计执行语句条数</a:t>
            </a:r>
            <a:endParaRPr lang="zh-CN" altLang="en-US" sz="3200" dirty="0">
              <a:solidFill>
                <a:srgbClr val="CC0000"/>
              </a:solidFill>
              <a:latin typeface="Times New Roman" panose="02020603050405020304" charset="0"/>
              <a:cs typeface="Times New Roman" panose="02020603050405020304" charset="0"/>
            </a:endParaRPr>
          </a:p>
          <a:p>
            <a:pPr defTabSz="1129030" eaLnBrk="1" fontAlgn="auto" hangingPunct="1">
              <a:lnSpc>
                <a:spcPts val="3400"/>
              </a:lnSpc>
              <a:spcBef>
                <a:spcPts val="0"/>
              </a:spcBef>
              <a:spcAft>
                <a:spcPts val="0"/>
              </a:spcAft>
              <a:defRPr/>
            </a:pPr>
            <a:r>
              <a:rPr lang="zh-CN" altLang="en-US" sz="3200" dirty="0">
                <a:latin typeface="Times New Roman" panose="02020603050405020304" charset="0"/>
                <a:cs typeface="Times New Roman" panose="02020603050405020304" charset="0"/>
              </a:rPr>
              <a:t>       </a:t>
            </a:r>
            <a:r>
              <a:rPr lang="en-US" altLang="zh-CN" sz="3200" b="1" dirty="0">
                <a:latin typeface="Times New Roman" panose="02020603050405020304" charset="0"/>
                <a:cs typeface="Times New Roman" panose="02020603050405020304" charset="0"/>
              </a:rPr>
              <a:t>for </a:t>
            </a:r>
            <a:r>
              <a:rPr lang="en-US" altLang="zh-CN" sz="3200" dirty="0">
                <a:latin typeface="Times New Roman" panose="02020603050405020304" charset="0"/>
                <a:cs typeface="Times New Roman" panose="02020603050405020304" charset="0"/>
              </a:rPr>
              <a:t>(</a:t>
            </a:r>
            <a:r>
              <a:rPr lang="en-US" altLang="zh-CN" sz="3200" i="1" dirty="0">
                <a:latin typeface="Times New Roman" panose="02020603050405020304" charset="0"/>
                <a:cs typeface="Times New Roman" panose="02020603050405020304" charset="0"/>
              </a:rPr>
              <a:t> </a:t>
            </a:r>
            <a:r>
              <a:rPr lang="en-US" altLang="zh-CN" sz="3200" b="1" dirty="0" err="1">
                <a:latin typeface="Times New Roman" panose="02020603050405020304" charset="0"/>
                <a:cs typeface="Times New Roman" panose="02020603050405020304" charset="0"/>
              </a:rPr>
              <a:t>int</a:t>
            </a:r>
            <a:r>
              <a:rPr lang="en-US" altLang="zh-CN" sz="3200" i="1" dirty="0">
                <a:latin typeface="Times New Roman" panose="02020603050405020304" charset="0"/>
                <a:cs typeface="Times New Roman" panose="02020603050405020304" charset="0"/>
              </a:rPr>
              <a:t> </a:t>
            </a:r>
            <a:r>
              <a:rPr lang="en-US" altLang="zh-CN" sz="3200" i="1" dirty="0" err="1">
                <a:latin typeface="Times New Roman" panose="02020603050405020304" charset="0"/>
                <a:cs typeface="Times New Roman" panose="02020603050405020304" charset="0"/>
              </a:rPr>
              <a:t>i</a:t>
            </a:r>
            <a:r>
              <a:rPr lang="en-US" altLang="zh-CN" sz="3200" i="1" dirty="0">
                <a:latin typeface="Times New Roman" panose="02020603050405020304" charset="0"/>
                <a:cs typeface="Times New Roman" panose="02020603050405020304" charset="0"/>
              </a:rPr>
              <a:t> = </a:t>
            </a:r>
            <a:r>
              <a:rPr lang="en-US" altLang="zh-CN" sz="3200" dirty="0">
                <a:latin typeface="Times New Roman" panose="02020603050405020304" charset="0"/>
                <a:cs typeface="Times New Roman" panose="02020603050405020304" charset="0"/>
              </a:rPr>
              <a:t>0</a:t>
            </a:r>
            <a:r>
              <a:rPr lang="en-US" altLang="zh-CN" sz="3200" b="1" dirty="0">
                <a:latin typeface="Times New Roman" panose="02020603050405020304" charset="0"/>
                <a:cs typeface="Times New Roman" panose="02020603050405020304" charset="0"/>
              </a:rPr>
              <a:t>;</a:t>
            </a:r>
            <a:r>
              <a:rPr lang="en-US" altLang="zh-CN" sz="3200" i="1" dirty="0">
                <a:latin typeface="Times New Roman" panose="02020603050405020304" charset="0"/>
                <a:cs typeface="Times New Roman" panose="02020603050405020304" charset="0"/>
              </a:rPr>
              <a:t> </a:t>
            </a:r>
            <a:r>
              <a:rPr lang="en-US" altLang="zh-CN" sz="3200" i="1" dirty="0" err="1">
                <a:latin typeface="Times New Roman" panose="02020603050405020304" charset="0"/>
                <a:cs typeface="Times New Roman" panose="02020603050405020304" charset="0"/>
              </a:rPr>
              <a:t>i</a:t>
            </a:r>
            <a:r>
              <a:rPr lang="en-US" altLang="zh-CN" sz="3200" i="1" dirty="0">
                <a:latin typeface="Times New Roman" panose="02020603050405020304" charset="0"/>
                <a:cs typeface="Times New Roman" panose="02020603050405020304" charset="0"/>
              </a:rPr>
              <a:t> &lt; n</a:t>
            </a:r>
            <a:r>
              <a:rPr lang="en-US" altLang="zh-CN" sz="3200" b="1" dirty="0">
                <a:latin typeface="Times New Roman" panose="02020603050405020304" charset="0"/>
                <a:cs typeface="Times New Roman" panose="02020603050405020304" charset="0"/>
              </a:rPr>
              <a:t>;</a:t>
            </a:r>
            <a:r>
              <a:rPr lang="en-US" altLang="zh-CN" sz="3200" i="1" dirty="0">
                <a:latin typeface="Times New Roman" panose="02020603050405020304" charset="0"/>
                <a:cs typeface="Times New Roman" panose="02020603050405020304" charset="0"/>
              </a:rPr>
              <a:t> </a:t>
            </a:r>
            <a:r>
              <a:rPr lang="en-US" altLang="zh-CN" sz="3200" i="1" dirty="0" err="1">
                <a:latin typeface="Times New Roman" panose="02020603050405020304" charset="0"/>
                <a:cs typeface="Times New Roman" panose="02020603050405020304" charset="0"/>
              </a:rPr>
              <a:t>i</a:t>
            </a:r>
            <a:r>
              <a:rPr lang="en-US" altLang="zh-CN" sz="3200" i="1" dirty="0">
                <a:latin typeface="Times New Roman" panose="02020603050405020304" charset="0"/>
                <a:cs typeface="Times New Roman" panose="02020603050405020304" charset="0"/>
              </a:rPr>
              <a:t>++ </a:t>
            </a:r>
            <a:r>
              <a:rPr lang="en-US" altLang="zh-CN" sz="3200" dirty="0">
                <a:latin typeface="Times New Roman" panose="02020603050405020304" charset="0"/>
                <a:cs typeface="Times New Roman" panose="02020603050405020304" charset="0"/>
              </a:rPr>
              <a:t>)</a:t>
            </a:r>
            <a:r>
              <a:rPr lang="en-US" altLang="zh-CN" sz="3200" i="1" dirty="0">
                <a:latin typeface="Times New Roman" panose="02020603050405020304" charset="0"/>
                <a:cs typeface="Times New Roman" panose="02020603050405020304" charset="0"/>
              </a:rPr>
              <a:t> </a:t>
            </a:r>
            <a:r>
              <a:rPr lang="en-US" altLang="zh-CN" sz="3200" b="1" dirty="0">
                <a:latin typeface="Times New Roman" panose="02020603050405020304" charset="0"/>
                <a:cs typeface="Times New Roman" panose="02020603050405020304" charset="0"/>
              </a:rPr>
              <a:t>{</a:t>
            </a:r>
            <a:endParaRPr lang="en-US" altLang="zh-CN" sz="3200" dirty="0">
              <a:latin typeface="Times New Roman" panose="02020603050405020304" charset="0"/>
              <a:cs typeface="Times New Roman" panose="02020603050405020304" charset="0"/>
            </a:endParaRPr>
          </a:p>
          <a:p>
            <a:pPr defTabSz="1129030" eaLnBrk="1" fontAlgn="auto" hangingPunct="1">
              <a:lnSpc>
                <a:spcPts val="3400"/>
              </a:lnSpc>
              <a:spcBef>
                <a:spcPts val="0"/>
              </a:spcBef>
              <a:spcAft>
                <a:spcPts val="0"/>
              </a:spcAft>
              <a:defRPr/>
            </a:pPr>
            <a:r>
              <a:rPr lang="en-US" altLang="zh-CN" sz="3200" dirty="0">
                <a:solidFill>
                  <a:srgbClr val="CC0000"/>
                </a:solidFill>
                <a:latin typeface="Times New Roman" panose="02020603050405020304" charset="0"/>
                <a:cs typeface="Times New Roman" panose="02020603050405020304" charset="0"/>
              </a:rPr>
              <a:t>          </a:t>
            </a:r>
            <a:r>
              <a:rPr lang="en-US" altLang="zh-CN" sz="3200" i="1" dirty="0">
                <a:solidFill>
                  <a:srgbClr val="CC0000"/>
                </a:solidFill>
                <a:latin typeface="Times New Roman" panose="02020603050405020304" charset="0"/>
                <a:cs typeface="Times New Roman" panose="02020603050405020304" charset="0"/>
              </a:rPr>
              <a:t> count++</a:t>
            </a:r>
            <a:r>
              <a:rPr lang="en-US" altLang="zh-CN" sz="3200" b="1" dirty="0">
                <a:solidFill>
                  <a:srgbClr val="CC0000"/>
                </a:solidFill>
                <a:latin typeface="Times New Roman" panose="02020603050405020304" charset="0"/>
                <a:cs typeface="Times New Roman" panose="02020603050405020304" charset="0"/>
              </a:rPr>
              <a:t>;	</a:t>
            </a:r>
            <a:r>
              <a:rPr lang="en-US" altLang="zh-CN" sz="3200" b="1" dirty="0">
                <a:solidFill>
                  <a:srgbClr val="0000FF"/>
                </a:solidFill>
                <a:latin typeface="Times New Roman" panose="02020603050405020304" charset="0"/>
                <a:cs typeface="Times New Roman" panose="02020603050405020304" charset="0"/>
              </a:rPr>
              <a:t>//</a:t>
            </a:r>
            <a:r>
              <a:rPr lang="zh-CN" altLang="en-US" sz="3200" b="1" dirty="0">
                <a:solidFill>
                  <a:srgbClr val="0000FF"/>
                </a:solidFill>
                <a:latin typeface="Times New Roman" panose="02020603050405020304" charset="0"/>
                <a:cs typeface="Times New Roman" panose="02020603050405020304" charset="0"/>
              </a:rPr>
              <a:t>针对</a:t>
            </a:r>
            <a:r>
              <a:rPr lang="en-US" altLang="zh-CN" sz="3200" b="1" dirty="0">
                <a:solidFill>
                  <a:srgbClr val="0000FF"/>
                </a:solidFill>
                <a:latin typeface="Times New Roman" panose="02020603050405020304" charset="0"/>
                <a:cs typeface="Times New Roman" panose="02020603050405020304" charset="0"/>
              </a:rPr>
              <a:t>for</a:t>
            </a:r>
            <a:r>
              <a:rPr lang="zh-CN" altLang="en-US" sz="3200" b="1" dirty="0">
                <a:solidFill>
                  <a:srgbClr val="0000FF"/>
                </a:solidFill>
                <a:latin typeface="Times New Roman" panose="02020603050405020304" charset="0"/>
                <a:cs typeface="Times New Roman" panose="02020603050405020304" charset="0"/>
              </a:rPr>
              <a:t>语句</a:t>
            </a:r>
            <a:endParaRPr lang="zh-CN" altLang="en-US" sz="3200" dirty="0">
              <a:solidFill>
                <a:srgbClr val="CC0000"/>
              </a:solidFill>
              <a:latin typeface="Times New Roman" panose="02020603050405020304" charset="0"/>
              <a:cs typeface="Times New Roman" panose="02020603050405020304" charset="0"/>
            </a:endParaRPr>
          </a:p>
          <a:p>
            <a:pPr defTabSz="1129030" eaLnBrk="1" fontAlgn="auto" hangingPunct="1">
              <a:lnSpc>
                <a:spcPts val="3400"/>
              </a:lnSpc>
              <a:spcBef>
                <a:spcPts val="0"/>
              </a:spcBef>
              <a:spcAft>
                <a:spcPts val="0"/>
              </a:spcAft>
              <a:defRPr/>
            </a:pPr>
            <a:r>
              <a:rPr lang="zh-CN" altLang="en-US" sz="3200" dirty="0">
                <a:solidFill>
                  <a:srgbClr val="CC0000"/>
                </a:solidFill>
                <a:latin typeface="Times New Roman" panose="02020603050405020304" charset="0"/>
                <a:cs typeface="Times New Roman" panose="02020603050405020304" charset="0"/>
              </a:rPr>
              <a:t>	</a:t>
            </a:r>
            <a:r>
              <a:rPr lang="zh-CN" altLang="en-US" sz="3200" i="1" dirty="0">
                <a:latin typeface="Times New Roman" panose="02020603050405020304" charset="0"/>
                <a:cs typeface="Times New Roman" panose="02020603050405020304" charset="0"/>
              </a:rPr>
              <a:t> </a:t>
            </a:r>
            <a:r>
              <a:rPr lang="en-US" altLang="zh-CN" sz="3200" i="1" dirty="0">
                <a:latin typeface="Times New Roman" panose="02020603050405020304" charset="0"/>
                <a:cs typeface="Times New Roman" panose="02020603050405020304" charset="0"/>
              </a:rPr>
              <a:t>s += a</a:t>
            </a:r>
            <a:r>
              <a:rPr lang="en-US" altLang="zh-CN" sz="3200" dirty="0">
                <a:latin typeface="Times New Roman" panose="02020603050405020304" charset="0"/>
                <a:cs typeface="Times New Roman" panose="02020603050405020304" charset="0"/>
              </a:rPr>
              <a:t>[</a:t>
            </a:r>
            <a:r>
              <a:rPr lang="en-US" altLang="zh-CN" sz="3200" i="1" dirty="0" err="1">
                <a:latin typeface="Times New Roman" panose="02020603050405020304" charset="0"/>
                <a:cs typeface="Times New Roman" panose="02020603050405020304" charset="0"/>
              </a:rPr>
              <a:t>i</a:t>
            </a:r>
            <a:r>
              <a:rPr lang="en-US" altLang="zh-CN" sz="3200" dirty="0">
                <a:latin typeface="Times New Roman" panose="02020603050405020304" charset="0"/>
                <a:cs typeface="Times New Roman" panose="02020603050405020304" charset="0"/>
              </a:rPr>
              <a:t>]</a:t>
            </a:r>
            <a:r>
              <a:rPr lang="en-US" altLang="zh-CN" sz="3200" b="1" dirty="0">
                <a:latin typeface="Times New Roman" panose="02020603050405020304" charset="0"/>
                <a:cs typeface="Times New Roman" panose="02020603050405020304" charset="0"/>
              </a:rPr>
              <a:t>;</a:t>
            </a:r>
            <a:endParaRPr lang="en-US" altLang="zh-CN" sz="3200" i="1" dirty="0">
              <a:latin typeface="Times New Roman" panose="02020603050405020304" charset="0"/>
              <a:cs typeface="Times New Roman" panose="02020603050405020304" charset="0"/>
            </a:endParaRPr>
          </a:p>
          <a:p>
            <a:pPr defTabSz="1129030" eaLnBrk="1" fontAlgn="auto" hangingPunct="1">
              <a:lnSpc>
                <a:spcPts val="3400"/>
              </a:lnSpc>
              <a:spcBef>
                <a:spcPts val="0"/>
              </a:spcBef>
              <a:spcAft>
                <a:spcPts val="0"/>
              </a:spcAft>
              <a:defRPr/>
            </a:pPr>
            <a:r>
              <a:rPr lang="en-US" altLang="zh-CN" sz="3200" i="1" dirty="0">
                <a:solidFill>
                  <a:srgbClr val="CC0000"/>
                </a:solidFill>
                <a:latin typeface="Times New Roman" panose="02020603050405020304" charset="0"/>
                <a:cs typeface="Times New Roman" panose="02020603050405020304" charset="0"/>
              </a:rPr>
              <a:t>	 count++</a:t>
            </a:r>
            <a:r>
              <a:rPr lang="en-US" altLang="zh-CN" sz="3200" b="1" dirty="0">
                <a:solidFill>
                  <a:srgbClr val="CC0000"/>
                </a:solidFill>
                <a:latin typeface="Times New Roman" panose="02020603050405020304" charset="0"/>
                <a:cs typeface="Times New Roman" panose="02020603050405020304" charset="0"/>
              </a:rPr>
              <a:t>; </a:t>
            </a:r>
            <a:r>
              <a:rPr lang="en-US" altLang="zh-CN" sz="3200" b="1" dirty="0">
                <a:solidFill>
                  <a:srgbClr val="0000CC"/>
                </a:solidFill>
                <a:effectLst>
                  <a:outerShdw blurRad="38100" dist="38100" dir="2700000" algn="tl">
                    <a:srgbClr val="C0C0C0"/>
                  </a:outerShdw>
                </a:effectLst>
                <a:latin typeface="Times New Roman" panose="02020603050405020304" charset="0"/>
                <a:cs typeface="Times New Roman" panose="02020603050405020304" charset="0"/>
              </a:rPr>
              <a:t>//</a:t>
            </a:r>
            <a:r>
              <a:rPr lang="zh-CN" altLang="en-US" sz="3200" b="1" dirty="0">
                <a:solidFill>
                  <a:srgbClr val="0000CC"/>
                </a:solidFill>
                <a:effectLst>
                  <a:outerShdw blurRad="38100" dist="38100" dir="2700000" algn="tl">
                    <a:srgbClr val="C0C0C0"/>
                  </a:outerShdw>
                </a:effectLst>
                <a:latin typeface="Times New Roman" panose="02020603050405020304" charset="0"/>
                <a:cs typeface="Times New Roman" panose="02020603050405020304" charset="0"/>
              </a:rPr>
              <a:t>针对赋值语句</a:t>
            </a:r>
            <a:endParaRPr lang="en-US" altLang="zh-CN" sz="3200" b="1" dirty="0">
              <a:solidFill>
                <a:srgbClr val="0000CC"/>
              </a:solidFill>
              <a:effectLst>
                <a:outerShdw blurRad="38100" dist="38100" dir="2700000" algn="tl">
                  <a:srgbClr val="C0C0C0"/>
                </a:outerShdw>
              </a:effectLst>
              <a:latin typeface="Times New Roman" panose="02020603050405020304" charset="0"/>
              <a:cs typeface="Times New Roman" panose="02020603050405020304" charset="0"/>
            </a:endParaRPr>
          </a:p>
          <a:p>
            <a:pPr defTabSz="1129030" eaLnBrk="1" fontAlgn="auto" hangingPunct="1">
              <a:lnSpc>
                <a:spcPts val="3400"/>
              </a:lnSpc>
              <a:spcBef>
                <a:spcPts val="0"/>
              </a:spcBef>
              <a:spcAft>
                <a:spcPts val="0"/>
              </a:spcAft>
              <a:defRPr/>
            </a:pPr>
            <a:r>
              <a:rPr lang="en-US" altLang="zh-CN" sz="3200" b="1" dirty="0">
                <a:solidFill>
                  <a:srgbClr val="CC0000"/>
                </a:solidFill>
                <a:latin typeface="Times New Roman" panose="02020603050405020304" charset="0"/>
                <a:cs typeface="Times New Roman" panose="02020603050405020304" charset="0"/>
              </a:rPr>
              <a:t>       </a:t>
            </a:r>
            <a:r>
              <a:rPr lang="zh-CN" altLang="en-US" sz="3200" b="1" dirty="0">
                <a:latin typeface="Times New Roman" panose="02020603050405020304" charset="0"/>
                <a:cs typeface="Times New Roman" panose="02020603050405020304" charset="0"/>
              </a:rPr>
              <a:t>}</a:t>
            </a:r>
            <a:r>
              <a:rPr lang="en-US" altLang="zh-CN" sz="3200" b="1" dirty="0">
                <a:latin typeface="Times New Roman" panose="02020603050405020304" charset="0"/>
                <a:cs typeface="Times New Roman" panose="02020603050405020304" charset="0"/>
              </a:rPr>
              <a:t>	</a:t>
            </a:r>
            <a:endParaRPr lang="zh-CN" altLang="en-US" sz="3200" dirty="0">
              <a:latin typeface="Times New Roman" panose="02020603050405020304" charset="0"/>
              <a:cs typeface="Times New Roman" panose="02020603050405020304" charset="0"/>
            </a:endParaRPr>
          </a:p>
          <a:p>
            <a:pPr defTabSz="1129030" eaLnBrk="1" fontAlgn="auto" hangingPunct="1">
              <a:lnSpc>
                <a:spcPts val="3400"/>
              </a:lnSpc>
              <a:spcBef>
                <a:spcPts val="0"/>
              </a:spcBef>
              <a:spcAft>
                <a:spcPts val="0"/>
              </a:spcAft>
              <a:defRPr/>
            </a:pPr>
            <a:r>
              <a:rPr lang="zh-CN" altLang="en-US" sz="3200" dirty="0">
                <a:solidFill>
                  <a:srgbClr val="CC0000"/>
                </a:solidFill>
                <a:latin typeface="Times New Roman" panose="02020603050405020304" charset="0"/>
                <a:cs typeface="Times New Roman" panose="02020603050405020304" charset="0"/>
              </a:rPr>
              <a:t>       </a:t>
            </a:r>
            <a:r>
              <a:rPr lang="en-US" altLang="zh-CN" sz="3200" i="1" dirty="0">
                <a:solidFill>
                  <a:srgbClr val="CC0000"/>
                </a:solidFill>
                <a:latin typeface="Times New Roman" panose="02020603050405020304" charset="0"/>
                <a:cs typeface="Times New Roman" panose="02020603050405020304" charset="0"/>
              </a:rPr>
              <a:t>count++</a:t>
            </a:r>
            <a:r>
              <a:rPr lang="en-US" altLang="zh-CN" sz="3200" b="1" dirty="0">
                <a:solidFill>
                  <a:srgbClr val="CC0000"/>
                </a:solidFill>
                <a:latin typeface="Times New Roman" panose="02020603050405020304" charset="0"/>
                <a:cs typeface="Times New Roman" panose="02020603050405020304" charset="0"/>
              </a:rPr>
              <a:t>;	</a:t>
            </a:r>
            <a:r>
              <a:rPr lang="en-US" altLang="zh-CN" sz="3200" b="1" dirty="0">
                <a:solidFill>
                  <a:srgbClr val="0000FF"/>
                </a:solidFill>
                <a:latin typeface="Times New Roman" panose="02020603050405020304" charset="0"/>
                <a:cs typeface="Times New Roman" panose="02020603050405020304" charset="0"/>
              </a:rPr>
              <a:t>//</a:t>
            </a:r>
            <a:r>
              <a:rPr lang="zh-CN" altLang="en-US" sz="3200" b="1" dirty="0">
                <a:solidFill>
                  <a:srgbClr val="0000FF"/>
                </a:solidFill>
                <a:latin typeface="Times New Roman" panose="02020603050405020304" charset="0"/>
                <a:cs typeface="Times New Roman" panose="02020603050405020304" charset="0"/>
              </a:rPr>
              <a:t>针对</a:t>
            </a:r>
            <a:r>
              <a:rPr lang="en-US" altLang="zh-CN" sz="3200" b="1" dirty="0">
                <a:solidFill>
                  <a:srgbClr val="0000FF"/>
                </a:solidFill>
                <a:latin typeface="Times New Roman" panose="02020603050405020304" charset="0"/>
                <a:cs typeface="Times New Roman" panose="02020603050405020304" charset="0"/>
              </a:rPr>
              <a:t>for</a:t>
            </a:r>
            <a:r>
              <a:rPr lang="zh-CN" altLang="en-US" sz="3200" b="1" dirty="0">
                <a:solidFill>
                  <a:srgbClr val="0000FF"/>
                </a:solidFill>
                <a:latin typeface="Times New Roman" panose="02020603050405020304" charset="0"/>
                <a:cs typeface="Times New Roman" panose="02020603050405020304" charset="0"/>
              </a:rPr>
              <a:t>的最后一次</a:t>
            </a:r>
            <a:endParaRPr lang="zh-CN" altLang="en-US" sz="3200" dirty="0">
              <a:solidFill>
                <a:srgbClr val="CC0000"/>
              </a:solidFill>
              <a:latin typeface="Times New Roman" panose="02020603050405020304" charset="0"/>
              <a:cs typeface="Times New Roman" panose="02020603050405020304" charset="0"/>
            </a:endParaRPr>
          </a:p>
          <a:p>
            <a:pPr defTabSz="1129030" eaLnBrk="1" fontAlgn="auto" hangingPunct="1">
              <a:lnSpc>
                <a:spcPts val="3400"/>
              </a:lnSpc>
              <a:spcBef>
                <a:spcPts val="0"/>
              </a:spcBef>
              <a:spcAft>
                <a:spcPts val="0"/>
              </a:spcAft>
              <a:defRPr/>
            </a:pPr>
            <a:r>
              <a:rPr lang="zh-CN" altLang="en-US" sz="3200" dirty="0">
                <a:solidFill>
                  <a:srgbClr val="CC0000"/>
                </a:solidFill>
                <a:latin typeface="Times New Roman" panose="02020603050405020304" charset="0"/>
                <a:cs typeface="Times New Roman" panose="02020603050405020304" charset="0"/>
              </a:rPr>
              <a:t>       </a:t>
            </a:r>
            <a:r>
              <a:rPr lang="en-US" altLang="zh-CN" sz="3200" i="1" dirty="0">
                <a:solidFill>
                  <a:srgbClr val="CC0000"/>
                </a:solidFill>
                <a:latin typeface="Times New Roman" panose="02020603050405020304" charset="0"/>
                <a:cs typeface="Times New Roman" panose="02020603050405020304" charset="0"/>
              </a:rPr>
              <a:t>count++</a:t>
            </a:r>
            <a:r>
              <a:rPr lang="en-US" altLang="zh-CN" sz="3200" b="1" dirty="0">
                <a:solidFill>
                  <a:srgbClr val="CC0000"/>
                </a:solidFill>
                <a:latin typeface="Times New Roman" panose="02020603050405020304" charset="0"/>
                <a:cs typeface="Times New Roman" panose="02020603050405020304" charset="0"/>
              </a:rPr>
              <a:t>;	</a:t>
            </a:r>
            <a:r>
              <a:rPr lang="en-US" altLang="zh-CN" sz="3200" b="1" dirty="0">
                <a:solidFill>
                  <a:srgbClr val="0000FF"/>
                </a:solidFill>
                <a:latin typeface="Times New Roman" panose="02020603050405020304" charset="0"/>
                <a:cs typeface="Times New Roman" panose="02020603050405020304" charset="0"/>
              </a:rPr>
              <a:t>//</a:t>
            </a:r>
            <a:r>
              <a:rPr lang="zh-CN" altLang="en-US" sz="3200" b="1" dirty="0">
                <a:solidFill>
                  <a:srgbClr val="0000FF"/>
                </a:solidFill>
                <a:latin typeface="Times New Roman" panose="02020603050405020304" charset="0"/>
                <a:cs typeface="Times New Roman" panose="02020603050405020304" charset="0"/>
              </a:rPr>
              <a:t>针对</a:t>
            </a:r>
            <a:r>
              <a:rPr lang="en-US" altLang="zh-CN" sz="3200" b="1" dirty="0">
                <a:solidFill>
                  <a:srgbClr val="0000FF"/>
                </a:solidFill>
                <a:latin typeface="Times New Roman" panose="02020603050405020304" charset="0"/>
                <a:cs typeface="Times New Roman" panose="02020603050405020304" charset="0"/>
              </a:rPr>
              <a:t>return</a:t>
            </a:r>
            <a:r>
              <a:rPr lang="zh-CN" altLang="en-US" sz="3200" b="1" dirty="0">
                <a:solidFill>
                  <a:srgbClr val="0000FF"/>
                </a:solidFill>
                <a:latin typeface="Times New Roman" panose="02020603050405020304" charset="0"/>
                <a:cs typeface="Times New Roman" panose="02020603050405020304" charset="0"/>
              </a:rPr>
              <a:t>语句</a:t>
            </a:r>
            <a:endParaRPr lang="zh-CN" altLang="en-US" sz="3200" dirty="0">
              <a:solidFill>
                <a:srgbClr val="CC0000"/>
              </a:solidFill>
              <a:latin typeface="Times New Roman" panose="02020603050405020304" charset="0"/>
              <a:cs typeface="Times New Roman" panose="02020603050405020304" charset="0"/>
            </a:endParaRPr>
          </a:p>
          <a:p>
            <a:pPr defTabSz="1129030" eaLnBrk="1" fontAlgn="auto" hangingPunct="1">
              <a:lnSpc>
                <a:spcPts val="3400"/>
              </a:lnSpc>
              <a:spcBef>
                <a:spcPts val="0"/>
              </a:spcBef>
              <a:spcAft>
                <a:spcPts val="0"/>
              </a:spcAft>
              <a:defRPr/>
            </a:pPr>
            <a:r>
              <a:rPr lang="zh-CN" altLang="en-US" sz="3200" dirty="0">
                <a:latin typeface="Times New Roman" panose="02020603050405020304" charset="0"/>
                <a:cs typeface="Times New Roman" panose="02020603050405020304" charset="0"/>
              </a:rPr>
              <a:t>       </a:t>
            </a:r>
            <a:r>
              <a:rPr lang="en-US" altLang="zh-CN" sz="3200" b="1" dirty="0">
                <a:latin typeface="Times New Roman" panose="02020603050405020304" charset="0"/>
                <a:cs typeface="Times New Roman" panose="02020603050405020304" charset="0"/>
              </a:rPr>
              <a:t>return</a:t>
            </a:r>
            <a:r>
              <a:rPr lang="en-US" altLang="zh-CN" sz="3200" i="1" dirty="0">
                <a:latin typeface="Times New Roman" panose="02020603050405020304" charset="0"/>
                <a:cs typeface="Times New Roman" panose="02020603050405020304" charset="0"/>
              </a:rPr>
              <a:t> s</a:t>
            </a:r>
            <a:r>
              <a:rPr lang="en-US" altLang="zh-CN" sz="3200" b="1" dirty="0">
                <a:latin typeface="Times New Roman" panose="02020603050405020304" charset="0"/>
                <a:cs typeface="Times New Roman" panose="02020603050405020304" charset="0"/>
              </a:rPr>
              <a:t>;</a:t>
            </a:r>
            <a:endParaRPr lang="en-US" altLang="zh-CN" sz="3200" dirty="0">
              <a:latin typeface="Times New Roman" panose="02020603050405020304" charset="0"/>
              <a:cs typeface="Times New Roman" panose="02020603050405020304" charset="0"/>
            </a:endParaRPr>
          </a:p>
          <a:p>
            <a:pPr defTabSz="1129030" eaLnBrk="1" fontAlgn="auto" hangingPunct="1">
              <a:lnSpc>
                <a:spcPts val="3400"/>
              </a:lnSpc>
              <a:spcBef>
                <a:spcPts val="0"/>
              </a:spcBef>
              <a:spcAft>
                <a:spcPts val="0"/>
              </a:spcAft>
              <a:defRPr/>
            </a:pPr>
            <a:r>
              <a:rPr lang="en-US" altLang="zh-CN" sz="3200" b="1" dirty="0">
                <a:solidFill>
                  <a:srgbClr val="CC0000"/>
                </a:solidFill>
                <a:latin typeface="Times New Roman" panose="02020603050405020304" charset="0"/>
                <a:cs typeface="Times New Roman" panose="02020603050405020304" charset="0"/>
              </a:rPr>
              <a:t>   </a:t>
            </a:r>
            <a:r>
              <a:rPr lang="en-US" altLang="zh-CN" sz="3200" b="1" dirty="0">
                <a:latin typeface="Times New Roman" panose="02020603050405020304" charset="0"/>
                <a:cs typeface="Times New Roman" panose="02020603050405020304" charset="0"/>
              </a:rPr>
              <a:t>}</a:t>
            </a:r>
            <a:r>
              <a:rPr kumimoji="1" lang="zh-CN" altLang="en-US" sz="3200" dirty="0">
                <a:latin typeface="Times New Roman" panose="02020603050405020304" charset="0"/>
                <a:cs typeface="Times New Roman" panose="02020603050405020304" charset="0"/>
              </a:rPr>
              <a:t>       </a:t>
            </a:r>
            <a:r>
              <a:rPr kumimoji="1" lang="zh-CN" altLang="en-US" sz="3200" b="1" dirty="0">
                <a:latin typeface="Times New Roman" panose="02020603050405020304" charset="0"/>
                <a:cs typeface="Times New Roman" panose="02020603050405020304" charset="0"/>
              </a:rPr>
              <a:t>执行结束得 程序步数 </a:t>
            </a:r>
            <a:r>
              <a:rPr lang="en-US" altLang="zh-CN" sz="3200" b="1" i="1" dirty="0">
                <a:latin typeface="Times New Roman" panose="02020603050405020304" charset="0"/>
                <a:cs typeface="Times New Roman" panose="02020603050405020304" charset="0"/>
              </a:rPr>
              <a:t>count =</a:t>
            </a:r>
            <a:r>
              <a:rPr lang="zh-CN" altLang="en-US" sz="3200" b="1" dirty="0">
                <a:latin typeface="Times New Roman" panose="02020603050405020304" charset="0"/>
                <a:cs typeface="Times New Roman" panose="02020603050405020304" charset="0"/>
              </a:rPr>
              <a:t>2 *</a:t>
            </a:r>
            <a:r>
              <a:rPr lang="zh-CN" altLang="en-US" sz="3200" b="1" i="1" dirty="0">
                <a:latin typeface="Times New Roman" panose="02020603050405020304" charset="0"/>
                <a:cs typeface="Times New Roman" panose="02020603050405020304" charset="0"/>
              </a:rPr>
              <a:t> </a:t>
            </a:r>
            <a:r>
              <a:rPr lang="en-US" altLang="zh-CN" sz="3200" b="1" i="1" dirty="0">
                <a:latin typeface="Times New Roman" panose="02020603050405020304" charset="0"/>
                <a:cs typeface="Times New Roman" panose="02020603050405020304" charset="0"/>
              </a:rPr>
              <a:t>n </a:t>
            </a:r>
            <a:r>
              <a:rPr lang="en-US" altLang="zh-CN" sz="3200" b="1" dirty="0">
                <a:latin typeface="Times New Roman" panose="02020603050405020304" charset="0"/>
                <a:cs typeface="Times New Roman" panose="02020603050405020304" charset="0"/>
              </a:rPr>
              <a:t>+ 3</a:t>
            </a:r>
            <a:endParaRPr lang="zh-CN" altLang="en-US" sz="3200" b="1" dirty="0">
              <a:latin typeface="Times New Roman" panose="02020603050405020304" charset="0"/>
              <a:cs typeface="Times New Roman" panose="02020603050405020304" charset="0"/>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Text Box 2"/>
          <p:cNvSpPr txBox="1">
            <a:spLocks noChangeArrowheads="1"/>
          </p:cNvSpPr>
          <p:nvPr/>
        </p:nvSpPr>
        <p:spPr bwMode="auto">
          <a:xfrm>
            <a:off x="228600" y="184150"/>
            <a:ext cx="8763000" cy="6064250"/>
          </a:xfrm>
          <a:prstGeom prst="rect">
            <a:avLst/>
          </a:prstGeom>
          <a:noFill/>
          <a:ln w="9525">
            <a:noFill/>
            <a:miter lim="800000"/>
          </a:ln>
          <a:effectLst/>
        </p:spPr>
        <p:txBody>
          <a:bodyPr lIns="112947" tIns="56473" rIns="112947" bIns="56473">
            <a:spAutoFit/>
          </a:bodyPr>
          <a:lstStyle/>
          <a:p>
            <a:pPr defTabSz="1129030" eaLnBrk="1" fontAlgn="auto" hangingPunct="1">
              <a:spcBef>
                <a:spcPts val="0"/>
              </a:spcBef>
              <a:spcAft>
                <a:spcPts val="0"/>
              </a:spcAft>
              <a:defRPr/>
            </a:pPr>
            <a:r>
              <a:rPr kumimoji="1" lang="zh-CN" altLang="en-US" sz="4800" b="1" dirty="0">
                <a:solidFill>
                  <a:srgbClr val="0000CC"/>
                </a:solidFill>
                <a:latin typeface="Times New Roman" panose="02020603050405020304" charset="0"/>
                <a:ea typeface="华文仿宋" panose="02010600040101010101" charset="-122"/>
                <a:cs typeface="Times New Roman" panose="02020603050405020304" charset="0"/>
              </a:rPr>
              <a:t>注意：</a:t>
            </a:r>
            <a:endParaRPr kumimoji="1" lang="zh-CN" altLang="en-US" sz="3600" b="1" dirty="0">
              <a:latin typeface="Times New Roman" panose="02020603050405020304" charset="0"/>
              <a:ea typeface="华文仿宋" panose="02010600040101010101" charset="-122"/>
              <a:cs typeface="Times New Roman" panose="02020603050405020304" charset="0"/>
            </a:endParaRPr>
          </a:p>
          <a:p>
            <a:pPr defTabSz="1129030" eaLnBrk="1" fontAlgn="auto" hangingPunct="1">
              <a:spcBef>
                <a:spcPts val="0"/>
              </a:spcBef>
              <a:spcAft>
                <a:spcPts val="0"/>
              </a:spcAft>
              <a:defRPr/>
            </a:pPr>
            <a:r>
              <a:rPr kumimoji="1" lang="zh-CN" altLang="en-US" sz="3600" b="1" dirty="0">
                <a:latin typeface="Times New Roman" panose="02020603050405020304" charset="0"/>
                <a:ea typeface="华文仿宋" panose="02010600040101010101" charset="-122"/>
                <a:cs typeface="Times New Roman" panose="02020603050405020304" charset="0"/>
              </a:rPr>
              <a:t>        </a:t>
            </a:r>
            <a:r>
              <a:rPr lang="zh-CN" altLang="en-US" sz="3600" b="1" dirty="0">
                <a:solidFill>
                  <a:srgbClr val="CC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一个语句本身的程序步数可能不等于该语句一次执行所具有的程序步数。</a:t>
            </a:r>
            <a:endParaRPr lang="zh-CN" altLang="en-US" sz="3600" dirty="0">
              <a:latin typeface="Times New Roman" panose="02020603050405020304" charset="0"/>
              <a:ea typeface="华文仿宋" panose="02010600040101010101" charset="-122"/>
              <a:cs typeface="Times New Roman" panose="02020603050405020304" charset="0"/>
            </a:endParaRPr>
          </a:p>
          <a:p>
            <a:pPr defTabSz="1129030" eaLnBrk="1" fontAlgn="auto" hangingPunct="1">
              <a:spcBef>
                <a:spcPts val="0"/>
              </a:spcBef>
              <a:spcAft>
                <a:spcPts val="0"/>
              </a:spcAft>
              <a:defRPr/>
            </a:pPr>
            <a:r>
              <a:rPr lang="zh-CN" altLang="en-US" dirty="0">
                <a:latin typeface="Times New Roman" panose="02020603050405020304" charset="0"/>
                <a:ea typeface="华文仿宋" panose="02010600040101010101" charset="-122"/>
                <a:cs typeface="Times New Roman" panose="02020603050405020304" charset="0"/>
              </a:rPr>
              <a:t>      </a:t>
            </a:r>
          </a:p>
          <a:p>
            <a:pPr defTabSz="1129030" eaLnBrk="1" fontAlgn="auto" hangingPunct="1">
              <a:spcBef>
                <a:spcPts val="0"/>
              </a:spcBef>
              <a:spcAft>
                <a:spcPts val="0"/>
              </a:spcAft>
              <a:defRPr/>
            </a:pPr>
            <a:r>
              <a:rPr lang="zh-CN" altLang="en-US" sz="3600" dirty="0">
                <a:latin typeface="Times New Roman" panose="02020603050405020304" charset="0"/>
                <a:ea typeface="华文仿宋" panose="02010600040101010101" charset="-122"/>
                <a:cs typeface="Times New Roman" panose="02020603050405020304" charset="0"/>
              </a:rPr>
              <a:t>      </a:t>
            </a:r>
            <a:r>
              <a:rPr lang="zh-CN" altLang="en-US" sz="36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例如：赋值语句</a:t>
            </a:r>
            <a:endParaRPr lang="zh-CN" altLang="en-US" sz="3600" b="1" dirty="0">
              <a:latin typeface="Times New Roman" panose="02020603050405020304" charset="0"/>
              <a:ea typeface="华文仿宋" panose="02010600040101010101" charset="-122"/>
              <a:cs typeface="Times New Roman" panose="02020603050405020304" charset="0"/>
            </a:endParaRPr>
          </a:p>
          <a:p>
            <a:pPr defTabSz="1129030" eaLnBrk="1" fontAlgn="auto" hangingPunct="1">
              <a:spcBef>
                <a:spcPts val="0"/>
              </a:spcBef>
              <a:spcAft>
                <a:spcPts val="0"/>
              </a:spcAft>
              <a:defRPr/>
            </a:pPr>
            <a:r>
              <a:rPr lang="zh-CN" altLang="en-US" sz="3600" b="1" dirty="0">
                <a:latin typeface="Times New Roman" panose="02020603050405020304" charset="0"/>
                <a:ea typeface="华文仿宋" panose="02010600040101010101" charset="-122"/>
                <a:cs typeface="Times New Roman" panose="02020603050405020304" charset="0"/>
              </a:rPr>
              <a:t>		</a:t>
            </a:r>
            <a:r>
              <a:rPr lang="en-US" altLang="zh-CN" sz="3600" b="1" i="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x</a:t>
            </a:r>
            <a:r>
              <a:rPr lang="en-US" altLang="zh-CN" sz="36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 = </a:t>
            </a:r>
            <a:r>
              <a:rPr lang="en-US" altLang="zh-CN" sz="3600" b="1" i="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sum</a:t>
            </a:r>
            <a:r>
              <a:rPr lang="en-US" altLang="zh-CN" sz="36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 (</a:t>
            </a:r>
            <a:r>
              <a:rPr lang="en-US" altLang="zh-CN" sz="3600" b="1" i="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R</a:t>
            </a:r>
            <a:r>
              <a:rPr lang="en-US" altLang="zh-CN" sz="36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 </a:t>
            </a:r>
            <a:r>
              <a:rPr lang="en-US" altLang="zh-CN" sz="3600" b="1" i="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n</a:t>
            </a:r>
            <a:r>
              <a:rPr lang="en-US" altLang="zh-CN" sz="36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a:t>
            </a:r>
            <a:endParaRPr lang="en-US" altLang="zh-CN" sz="3600" b="1" dirty="0">
              <a:latin typeface="Times New Roman" panose="02020603050405020304" charset="0"/>
              <a:ea typeface="华文仿宋" panose="02010600040101010101" charset="-122"/>
              <a:cs typeface="Times New Roman" panose="02020603050405020304" charset="0"/>
            </a:endParaRPr>
          </a:p>
          <a:p>
            <a:pPr defTabSz="1129030" eaLnBrk="1" fontAlgn="auto" hangingPunct="1">
              <a:spcBef>
                <a:spcPts val="0"/>
              </a:spcBef>
              <a:spcAft>
                <a:spcPts val="0"/>
              </a:spcAft>
              <a:defRPr/>
            </a:pPr>
            <a:r>
              <a:rPr lang="zh-CN" altLang="en-US" sz="3600" b="1" dirty="0">
                <a:latin typeface="Times New Roman" panose="02020603050405020304" charset="0"/>
                <a:ea typeface="华文仿宋" panose="02010600040101010101" charset="-122"/>
                <a:cs typeface="Times New Roman" panose="02020603050405020304" charset="0"/>
              </a:rPr>
              <a:t>      </a:t>
            </a:r>
            <a:r>
              <a:rPr lang="zh-CN" altLang="en-US" sz="36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本身的程序步数为1；</a:t>
            </a:r>
            <a:endParaRPr lang="zh-CN" altLang="en-US" sz="3600" b="1" dirty="0">
              <a:latin typeface="Times New Roman" panose="02020603050405020304" charset="0"/>
              <a:ea typeface="华文仿宋" panose="02010600040101010101" charset="-122"/>
              <a:cs typeface="Times New Roman" panose="02020603050405020304" charset="0"/>
            </a:endParaRPr>
          </a:p>
          <a:p>
            <a:pPr defTabSz="1129030" eaLnBrk="1" fontAlgn="auto" hangingPunct="1">
              <a:spcBef>
                <a:spcPts val="0"/>
              </a:spcBef>
              <a:spcAft>
                <a:spcPts val="0"/>
              </a:spcAft>
              <a:defRPr/>
            </a:pPr>
            <a:r>
              <a:rPr lang="zh-CN" altLang="en-US" sz="3600" b="1" dirty="0">
                <a:latin typeface="Times New Roman" panose="02020603050405020304" charset="0"/>
                <a:ea typeface="华文仿宋" panose="02010600040101010101" charset="-122"/>
                <a:cs typeface="Times New Roman" panose="02020603050405020304" charset="0"/>
              </a:rPr>
              <a:t>      </a:t>
            </a:r>
            <a:r>
              <a:rPr lang="zh-CN" altLang="en-US" sz="36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一次执行对函数 </a:t>
            </a:r>
            <a:r>
              <a:rPr lang="en-US" altLang="zh-CN" sz="3600" b="1" i="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sum</a:t>
            </a:r>
            <a:r>
              <a:rPr lang="en-US" altLang="zh-CN" sz="36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 (</a:t>
            </a:r>
            <a:r>
              <a:rPr lang="en-US" altLang="zh-CN" sz="3600" b="1" i="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R</a:t>
            </a:r>
            <a:r>
              <a:rPr lang="en-US" altLang="zh-CN" sz="36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 </a:t>
            </a:r>
            <a:r>
              <a:rPr lang="en-US" altLang="zh-CN" sz="3600" b="1" i="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n</a:t>
            </a:r>
            <a:r>
              <a:rPr lang="en-US" altLang="zh-CN" sz="36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a:t>
            </a:r>
            <a:r>
              <a:rPr lang="en-US" altLang="zh-CN" sz="36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 </a:t>
            </a:r>
            <a:r>
              <a:rPr lang="zh-CN" altLang="en-US" sz="36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的调用需要的程序步数为 </a:t>
            </a:r>
            <a:r>
              <a:rPr lang="zh-CN" altLang="en-US" sz="3600" b="1" dirty="0">
                <a:solidFill>
                  <a:srgbClr val="0000FF"/>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2*</a:t>
            </a:r>
            <a:r>
              <a:rPr lang="en-US" altLang="zh-CN" sz="3600" b="1" i="1" dirty="0">
                <a:solidFill>
                  <a:srgbClr val="0000FF"/>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n</a:t>
            </a:r>
            <a:r>
              <a:rPr lang="en-US" altLang="zh-CN" sz="3600" b="1" dirty="0">
                <a:solidFill>
                  <a:srgbClr val="0000FF"/>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+3</a:t>
            </a:r>
            <a:r>
              <a:rPr lang="en-US" altLang="zh-CN" sz="36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a:t>
            </a:r>
            <a:endParaRPr lang="en-US" altLang="zh-CN" sz="3600" b="1" dirty="0">
              <a:latin typeface="Times New Roman" panose="02020603050405020304" charset="0"/>
              <a:ea typeface="华文仿宋" panose="02010600040101010101" charset="-122"/>
              <a:cs typeface="Times New Roman" panose="02020603050405020304" charset="0"/>
            </a:endParaRPr>
          </a:p>
          <a:p>
            <a:pPr defTabSz="1129030" eaLnBrk="1" fontAlgn="auto" hangingPunct="1">
              <a:spcBef>
                <a:spcPts val="0"/>
              </a:spcBef>
              <a:spcAft>
                <a:spcPts val="0"/>
              </a:spcAft>
              <a:defRPr/>
            </a:pPr>
            <a:r>
              <a:rPr lang="zh-CN" altLang="en-US" sz="3600" b="1" dirty="0">
                <a:latin typeface="Times New Roman" panose="02020603050405020304" charset="0"/>
                <a:ea typeface="华文仿宋" panose="02010600040101010101" charset="-122"/>
                <a:cs typeface="Times New Roman" panose="02020603050405020304" charset="0"/>
              </a:rPr>
              <a:t>      </a:t>
            </a:r>
            <a:r>
              <a:rPr lang="zh-CN" altLang="en-US" sz="36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一次执行的程序步数为</a:t>
            </a:r>
            <a:endParaRPr lang="zh-CN" altLang="en-US" sz="3600" b="1" dirty="0">
              <a:latin typeface="Times New Roman" panose="02020603050405020304" charset="0"/>
              <a:ea typeface="华文仿宋" panose="02010600040101010101" charset="-122"/>
              <a:cs typeface="Times New Roman" panose="02020603050405020304" charset="0"/>
            </a:endParaRPr>
          </a:p>
          <a:p>
            <a:pPr defTabSz="1129030" eaLnBrk="1" fontAlgn="auto" hangingPunct="1">
              <a:spcBef>
                <a:spcPts val="0"/>
              </a:spcBef>
              <a:spcAft>
                <a:spcPts val="0"/>
              </a:spcAft>
              <a:defRPr/>
            </a:pPr>
            <a:r>
              <a:rPr lang="zh-CN" altLang="en-US" sz="3600" dirty="0">
                <a:latin typeface="Times New Roman" panose="02020603050405020304" charset="0"/>
                <a:ea typeface="华文仿宋" panose="02010600040101010101" charset="-122"/>
                <a:cs typeface="Times New Roman" panose="02020603050405020304" charset="0"/>
              </a:rPr>
              <a:t>		</a:t>
            </a:r>
            <a:r>
              <a:rPr lang="zh-CN" altLang="en-US" sz="3600" b="1" dirty="0">
                <a:solidFill>
                  <a:srgbClr val="0000FF"/>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1+2*</a:t>
            </a:r>
            <a:r>
              <a:rPr lang="en-US" altLang="zh-CN" sz="3600" b="1" i="1" dirty="0">
                <a:solidFill>
                  <a:srgbClr val="0000FF"/>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n</a:t>
            </a:r>
            <a:r>
              <a:rPr lang="en-US" altLang="zh-CN" sz="3600" b="1" dirty="0">
                <a:solidFill>
                  <a:srgbClr val="0000FF"/>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+3 = 2*</a:t>
            </a:r>
            <a:r>
              <a:rPr lang="en-US" altLang="zh-CN" sz="3600" b="1" i="1" dirty="0">
                <a:solidFill>
                  <a:srgbClr val="0000FF"/>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n</a:t>
            </a:r>
            <a:r>
              <a:rPr lang="en-US" altLang="zh-CN" sz="3600" b="1" dirty="0">
                <a:solidFill>
                  <a:srgbClr val="0000FF"/>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+4</a:t>
            </a:r>
            <a:endParaRPr kumimoji="1" lang="zh-CN" altLang="en-US" sz="3600" dirty="0">
              <a:latin typeface="Times New Roman" panose="02020603050405020304" charset="0"/>
              <a:ea typeface="华文仿宋" panose="02010600040101010101" charset="-122"/>
              <a:cs typeface="Times New Roman" panose="02020603050405020304" charset="0"/>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5" name="Rectangle 3"/>
          <p:cNvSpPr>
            <a:spLocks noGrp="1" noChangeArrowheads="1"/>
          </p:cNvSpPr>
          <p:nvPr>
            <p:ph idx="4294967295"/>
          </p:nvPr>
        </p:nvSpPr>
        <p:spPr>
          <a:xfrm>
            <a:off x="713991" y="2204864"/>
            <a:ext cx="7716018" cy="3410570"/>
          </a:xfrm>
        </p:spPr>
        <p:txBody>
          <a:bodyPr rtlCol="0">
            <a:normAutofit/>
          </a:bodyPr>
          <a:lstStyle/>
          <a:p>
            <a:pPr marL="265430" indent="-265430" fontAlgn="auto">
              <a:spcAft>
                <a:spcPts val="0"/>
              </a:spcAft>
              <a:buFont typeface="Wingdings 2" panose="05020102010507070707"/>
              <a:buChar char=""/>
              <a:defRPr/>
            </a:pPr>
            <a:r>
              <a:rPr lang="zh-CN" altLang="en-US" sz="3600" b="1" dirty="0">
                <a:solidFill>
                  <a:srgbClr val="CC0000"/>
                </a:solidFill>
                <a:effectLst>
                  <a:outerShdw blurRad="38100" dist="38100" dir="2700000" algn="tl">
                    <a:srgbClr val="C0C0C0"/>
                  </a:outerShdw>
                </a:effectLst>
                <a:latin typeface="华文仿宋" panose="02010600040101010101" charset="-122"/>
                <a:ea typeface="华文仿宋" panose="02010600040101010101" charset="-122"/>
              </a:rPr>
              <a:t>  实际场景中，确定程序的准确程序步数十分困难。程序步数本身也不是一个准确的时间概念，不能确切反映运行时间。</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ChangeArrowheads="1"/>
          </p:cNvSpPr>
          <p:nvPr/>
        </p:nvSpPr>
        <p:spPr bwMode="auto">
          <a:xfrm>
            <a:off x="1047750" y="2195513"/>
            <a:ext cx="7772400" cy="4185815"/>
          </a:xfrm>
          <a:prstGeom prst="rect">
            <a:avLst/>
          </a:prstGeom>
          <a:noFill/>
          <a:ln w="12700">
            <a:noFill/>
            <a:miter lim="800000"/>
          </a:ln>
          <a:effectLst/>
        </p:spPr>
        <p:txBody>
          <a:bodyPr lIns="90623" tIns="44517" rIns="90623" bIns="44517"/>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auto" hangingPunct="1">
              <a:spcBef>
                <a:spcPts val="0"/>
              </a:spcBef>
              <a:spcAft>
                <a:spcPts val="0"/>
              </a:spcAft>
              <a:buClr>
                <a:srgbClr val="FFC000"/>
              </a:buClr>
              <a:buFont typeface="Arial" panose="020B0604020202020204" pitchFamily="34" charset="0"/>
              <a:buChar char="•"/>
              <a:defRPr/>
            </a:pPr>
            <a:r>
              <a:rPr lang="zh-CN" altLang="en-US" sz="3200" b="1" dirty="0">
                <a:effectLst>
                  <a:outerShdw blurRad="38100" dist="38100" dir="2700000" algn="tl">
                    <a:srgbClr val="C0C0C0"/>
                  </a:outerShdw>
                </a:effectLst>
                <a:latin typeface="华文仿宋" panose="02010600040101010101" charset="-122"/>
                <a:ea typeface="华文仿宋" panose="02010600040101010101" charset="-122"/>
              </a:rPr>
              <a:t> 一个算法的“运行时间"通常是</a:t>
            </a:r>
            <a:r>
              <a:rPr lang="zh-CN" altLang="en-US" sz="32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随问题规模的增长而增长</a:t>
            </a:r>
            <a:r>
              <a:rPr lang="en-US" altLang="zh-CN" sz="32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a:t>
            </a:r>
            <a:r>
              <a:rPr lang="zh-CN" altLang="en-US" sz="3200" b="1" dirty="0">
                <a:effectLst>
                  <a:outerShdw blurRad="38100" dist="38100" dir="2700000" algn="tl">
                    <a:srgbClr val="C0C0C0"/>
                  </a:outerShdw>
                </a:effectLst>
                <a:latin typeface="华文仿宋" panose="02010600040101010101" charset="-122"/>
                <a:ea typeface="华文仿宋" panose="02010600040101010101" charset="-122"/>
              </a:rPr>
              <a:t>它是问题规模</a:t>
            </a:r>
            <a:r>
              <a:rPr lang="en-US" altLang="zh-CN" sz="3200" b="1" dirty="0">
                <a:effectLst>
                  <a:outerShdw blurRad="38100" dist="38100" dir="2700000" algn="tl">
                    <a:srgbClr val="C0C0C0"/>
                  </a:outerShdw>
                </a:effectLst>
                <a:latin typeface="华文仿宋" panose="02010600040101010101" charset="-122"/>
                <a:ea typeface="华文仿宋" panose="02010600040101010101" charset="-122"/>
              </a:rPr>
              <a:t>(</a:t>
            </a:r>
            <a:r>
              <a:rPr lang="zh-CN" altLang="en-US" sz="3200" b="1" dirty="0">
                <a:effectLst>
                  <a:outerShdw blurRad="38100" dist="38100" dir="2700000" algn="tl">
                    <a:srgbClr val="C0C0C0"/>
                  </a:outerShdw>
                </a:effectLst>
                <a:latin typeface="华文仿宋" panose="02010600040101010101" charset="-122"/>
                <a:ea typeface="华文仿宋" panose="02010600040101010101" charset="-122"/>
              </a:rPr>
              <a:t>用正整数</a:t>
            </a:r>
            <a:r>
              <a:rPr lang="en-US" altLang="zh-CN" sz="3200" b="1" dirty="0">
                <a:effectLst>
                  <a:outerShdw blurRad="38100" dist="38100" dir="2700000" algn="tl">
                    <a:srgbClr val="C0C0C0"/>
                  </a:outerShdw>
                </a:effectLst>
                <a:latin typeface="华文仿宋" panose="02010600040101010101" charset="-122"/>
                <a:ea typeface="华文仿宋" panose="02010600040101010101" charset="-122"/>
              </a:rPr>
              <a:t>n</a:t>
            </a:r>
            <a:r>
              <a:rPr lang="zh-CN" altLang="en-US" sz="3200" b="1" dirty="0">
                <a:effectLst>
                  <a:outerShdw blurRad="38100" dist="38100" dir="2700000" algn="tl">
                    <a:srgbClr val="C0C0C0"/>
                  </a:outerShdw>
                </a:effectLst>
                <a:latin typeface="华文仿宋" panose="02010600040101010101" charset="-122"/>
                <a:ea typeface="华文仿宋" panose="02010600040101010101" charset="-122"/>
              </a:rPr>
              <a:t>表示</a:t>
            </a:r>
            <a:r>
              <a:rPr lang="en-US" altLang="zh-CN" sz="3200" b="1" dirty="0">
                <a:effectLst>
                  <a:outerShdw blurRad="38100" dist="38100" dir="2700000" algn="tl">
                    <a:srgbClr val="C0C0C0"/>
                  </a:outerShdw>
                </a:effectLst>
                <a:latin typeface="华文仿宋" panose="02010600040101010101" charset="-122"/>
                <a:ea typeface="华文仿宋" panose="02010600040101010101" charset="-122"/>
              </a:rPr>
              <a:t>)</a:t>
            </a:r>
            <a:r>
              <a:rPr lang="zh-CN" altLang="en-US" sz="3200" b="1" dirty="0">
                <a:effectLst>
                  <a:outerShdw blurRad="38100" dist="38100" dir="2700000" algn="tl">
                    <a:srgbClr val="C0C0C0"/>
                  </a:outerShdw>
                </a:effectLst>
                <a:latin typeface="华文仿宋" panose="02010600040101010101" charset="-122"/>
                <a:ea typeface="华文仿宋" panose="02010600040101010101" charset="-122"/>
              </a:rPr>
              <a:t>的函数。</a:t>
            </a:r>
            <a:endParaRPr lang="en-US" altLang="zh-CN" sz="3200" b="1" dirty="0">
              <a:effectLst>
                <a:outerShdw blurRad="38100" dist="38100" dir="2700000" algn="tl">
                  <a:srgbClr val="C0C0C0"/>
                </a:outerShdw>
              </a:effectLst>
              <a:latin typeface="华文仿宋" panose="02010600040101010101" charset="-122"/>
              <a:ea typeface="华文仿宋" panose="02010600040101010101" charset="-122"/>
            </a:endParaRPr>
          </a:p>
          <a:p>
            <a:pPr eaLnBrk="1" fontAlgn="auto" hangingPunct="1">
              <a:spcBef>
                <a:spcPts val="0"/>
              </a:spcBef>
              <a:spcAft>
                <a:spcPts val="0"/>
              </a:spcAft>
              <a:buClr>
                <a:srgbClr val="FFC000"/>
              </a:buClr>
              <a:buFont typeface="Arial" panose="020B0604020202020204" pitchFamily="34" charset="0"/>
              <a:buChar char="•"/>
              <a:defRPr/>
            </a:pPr>
            <a:r>
              <a:rPr lang="zh-CN" altLang="en-US" sz="3200" b="1" dirty="0">
                <a:effectLst>
                  <a:outerShdw blurRad="38100" dist="38100" dir="2700000" algn="tl">
                    <a:srgbClr val="C0C0C0"/>
                  </a:outerShdw>
                </a:effectLst>
                <a:latin typeface="华文仿宋" panose="02010600040101010101" charset="-122"/>
                <a:ea typeface="华文仿宋" panose="02010600040101010101" charset="-122"/>
              </a:rPr>
              <a:t> 统计算法中的关键操作，以关键操作重复执行的次数作为算法的时间度量。</a:t>
            </a:r>
            <a:endParaRPr lang="en-US" altLang="zh-CN" sz="3200" b="1" dirty="0">
              <a:effectLst>
                <a:outerShdw blurRad="38100" dist="38100" dir="2700000" algn="tl">
                  <a:srgbClr val="C0C0C0"/>
                </a:outerShdw>
              </a:effectLst>
              <a:latin typeface="华文仿宋" panose="02010600040101010101" charset="-122"/>
              <a:ea typeface="华文仿宋" panose="02010600040101010101" charset="-122"/>
            </a:endParaRPr>
          </a:p>
          <a:p>
            <a:pPr eaLnBrk="1" fontAlgn="auto" hangingPunct="1">
              <a:spcBef>
                <a:spcPts val="0"/>
              </a:spcBef>
              <a:spcAft>
                <a:spcPts val="0"/>
              </a:spcAft>
              <a:buClr>
                <a:srgbClr val="FFC000"/>
              </a:buClr>
              <a:buFont typeface="Arial" panose="020B0604020202020204" pitchFamily="34" charset="0"/>
              <a:buChar char="•"/>
              <a:defRPr/>
            </a:pPr>
            <a:r>
              <a:rPr lang="zh-CN" altLang="en-US" sz="3200" b="1" dirty="0">
                <a:effectLst>
                  <a:outerShdw blurRad="38100" dist="38100" dir="2700000" algn="tl">
                    <a:srgbClr val="C0C0C0"/>
                  </a:outerShdw>
                </a:effectLst>
                <a:latin typeface="华文仿宋" panose="02010600040101010101" charset="-122"/>
                <a:ea typeface="华文仿宋" panose="02010600040101010101" charset="-122"/>
              </a:rPr>
              <a:t> 算法中关键操作重复执行的次数是规模</a:t>
            </a:r>
            <a:r>
              <a:rPr lang="en-US" altLang="zh-CN" sz="3200" b="1" dirty="0">
                <a:effectLst>
                  <a:outerShdw blurRad="38100" dist="38100" dir="2700000" algn="tl">
                    <a:srgbClr val="C0C0C0"/>
                  </a:outerShdw>
                </a:effectLst>
                <a:latin typeface="华文仿宋" panose="02010600040101010101" charset="-122"/>
                <a:ea typeface="华文仿宋" panose="02010600040101010101" charset="-122"/>
              </a:rPr>
              <a:t>n</a:t>
            </a:r>
            <a:r>
              <a:rPr lang="zh-CN" altLang="en-US" sz="3200" b="1" dirty="0">
                <a:effectLst>
                  <a:outerShdw blurRad="38100" dist="38100" dir="2700000" algn="tl">
                    <a:srgbClr val="C0C0C0"/>
                  </a:outerShdw>
                </a:effectLst>
                <a:latin typeface="华文仿宋" panose="02010600040101010101" charset="-122"/>
                <a:ea typeface="华文仿宋" panose="02010600040101010101" charset="-122"/>
              </a:rPr>
              <a:t>的某个函数</a:t>
            </a:r>
            <a:r>
              <a:rPr lang="en-US" altLang="zh-CN" sz="3200" b="1" dirty="0">
                <a:effectLst>
                  <a:outerShdw blurRad="38100" dist="38100" dir="2700000" algn="tl">
                    <a:srgbClr val="C0C0C0"/>
                  </a:outerShdw>
                </a:effectLst>
                <a:latin typeface="华文仿宋" panose="02010600040101010101" charset="-122"/>
                <a:ea typeface="华文仿宋" panose="02010600040101010101" charset="-122"/>
              </a:rPr>
              <a:t>T(n)</a:t>
            </a:r>
            <a:r>
              <a:rPr lang="zh-CN" altLang="en-US" sz="3200" b="1" dirty="0">
                <a:effectLst>
                  <a:outerShdw blurRad="38100" dist="38100" dir="2700000" algn="tl">
                    <a:srgbClr val="C0C0C0"/>
                  </a:outerShdw>
                </a:effectLst>
                <a:latin typeface="华文仿宋" panose="02010600040101010101" charset="-122"/>
                <a:ea typeface="华文仿宋" panose="02010600040101010101" charset="-122"/>
              </a:rPr>
              <a:t>，</a:t>
            </a:r>
            <a:r>
              <a:rPr lang="zh-CN" altLang="en-US" sz="32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称</a:t>
            </a:r>
            <a:r>
              <a:rPr lang="en-US" altLang="zh-CN" sz="32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T(n)</a:t>
            </a:r>
            <a:r>
              <a:rPr lang="zh-CN" altLang="en-US" sz="32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为算法的</a:t>
            </a:r>
            <a:r>
              <a:rPr lang="zh-CN" altLang="en-US" sz="3200" b="1" dirty="0">
                <a:solidFill>
                  <a:srgbClr val="990000"/>
                </a:solidFill>
                <a:effectLst>
                  <a:outerShdw blurRad="38100" dist="38100" dir="2700000" algn="tl">
                    <a:srgbClr val="C0C0C0"/>
                  </a:outerShdw>
                </a:effectLst>
                <a:latin typeface="华文仿宋" panose="02010600040101010101" charset="-122"/>
                <a:ea typeface="华文仿宋" panose="02010600040101010101" charset="-122"/>
              </a:rPr>
              <a:t>(渐近)</a:t>
            </a:r>
            <a:r>
              <a:rPr lang="zh-CN" altLang="en-US" sz="32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时间复杂度。</a:t>
            </a:r>
            <a:endParaRPr lang="en-US" altLang="zh-CN" sz="32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endParaRPr>
          </a:p>
        </p:txBody>
      </p:sp>
      <p:sp>
        <p:nvSpPr>
          <p:cNvPr id="389125" name="Rectangle 5"/>
          <p:cNvSpPr>
            <a:spLocks noChangeArrowheads="1"/>
          </p:cNvSpPr>
          <p:nvPr/>
        </p:nvSpPr>
        <p:spPr bwMode="auto">
          <a:xfrm>
            <a:off x="539750" y="333375"/>
            <a:ext cx="6324600" cy="838200"/>
          </a:xfrm>
          <a:prstGeom prst="rect">
            <a:avLst/>
          </a:prstGeom>
          <a:noFill/>
          <a:ln w="9525">
            <a:noFill/>
            <a:miter lim="800000"/>
          </a:ln>
          <a:effectLst/>
        </p:spPr>
        <p:txBody>
          <a:bodyPr lIns="113731" tIns="56866" rIns="113731" bIns="56866" anchor="ctr"/>
          <a:lstStyle>
            <a:lvl1pPr defTabSz="916305">
              <a:defRPr>
                <a:solidFill>
                  <a:schemeClr val="tx1"/>
                </a:solidFill>
                <a:latin typeface="Arial" panose="020B0604020202020204" pitchFamily="34" charset="0"/>
              </a:defRPr>
            </a:lvl1pPr>
            <a:lvl2pPr marL="742950" indent="-285750" defTabSz="916305">
              <a:defRPr>
                <a:solidFill>
                  <a:schemeClr val="tx1"/>
                </a:solidFill>
                <a:latin typeface="Arial" panose="020B0604020202020204" pitchFamily="34" charset="0"/>
              </a:defRPr>
            </a:lvl2pPr>
            <a:lvl3pPr marL="1143000" indent="-228600" defTabSz="916305">
              <a:defRPr>
                <a:solidFill>
                  <a:schemeClr val="tx1"/>
                </a:solidFill>
                <a:latin typeface="Arial" panose="020B0604020202020204" pitchFamily="34" charset="0"/>
              </a:defRPr>
            </a:lvl3pPr>
            <a:lvl4pPr marL="1600200" indent="-228600" defTabSz="916305">
              <a:defRPr>
                <a:solidFill>
                  <a:schemeClr val="tx1"/>
                </a:solidFill>
                <a:latin typeface="Arial" panose="020B0604020202020204" pitchFamily="34" charset="0"/>
              </a:defRPr>
            </a:lvl4pPr>
            <a:lvl5pPr marL="2057400" indent="-228600" defTabSz="916305">
              <a:defRPr>
                <a:solidFill>
                  <a:schemeClr val="tx1"/>
                </a:solidFill>
                <a:latin typeface="Arial" panose="020B0604020202020204" pitchFamily="34" charset="0"/>
              </a:defRPr>
            </a:lvl5pPr>
            <a:lvl6pPr marL="2514600" indent="-228600" defTabSz="916305" eaLnBrk="0" fontAlgn="base" hangingPunct="0">
              <a:spcBef>
                <a:spcPct val="0"/>
              </a:spcBef>
              <a:spcAft>
                <a:spcPct val="0"/>
              </a:spcAft>
              <a:defRPr>
                <a:solidFill>
                  <a:schemeClr val="tx1"/>
                </a:solidFill>
                <a:latin typeface="Arial" panose="020B0604020202020204" pitchFamily="34" charset="0"/>
              </a:defRPr>
            </a:lvl6pPr>
            <a:lvl7pPr marL="2971800" indent="-228600" defTabSz="916305" eaLnBrk="0" fontAlgn="base" hangingPunct="0">
              <a:spcBef>
                <a:spcPct val="0"/>
              </a:spcBef>
              <a:spcAft>
                <a:spcPct val="0"/>
              </a:spcAft>
              <a:defRPr>
                <a:solidFill>
                  <a:schemeClr val="tx1"/>
                </a:solidFill>
                <a:latin typeface="Arial" panose="020B0604020202020204" pitchFamily="34" charset="0"/>
              </a:defRPr>
            </a:lvl7pPr>
            <a:lvl8pPr marL="3429000" indent="-228600" defTabSz="916305" eaLnBrk="0" fontAlgn="base" hangingPunct="0">
              <a:spcBef>
                <a:spcPct val="0"/>
              </a:spcBef>
              <a:spcAft>
                <a:spcPct val="0"/>
              </a:spcAft>
              <a:defRPr>
                <a:solidFill>
                  <a:schemeClr val="tx1"/>
                </a:solidFill>
                <a:latin typeface="Arial" panose="020B0604020202020204" pitchFamily="34" charset="0"/>
              </a:defRPr>
            </a:lvl8pPr>
            <a:lvl9pPr marL="3886200" indent="-228600" defTabSz="916305" eaLnBrk="0" fontAlgn="base" hangingPunct="0">
              <a:spcBef>
                <a:spcPct val="0"/>
              </a:spcBef>
              <a:spcAft>
                <a:spcPct val="0"/>
              </a:spcAft>
              <a:defRPr>
                <a:solidFill>
                  <a:schemeClr val="tx1"/>
                </a:solidFill>
                <a:latin typeface="Arial" panose="020B0604020202020204" pitchFamily="34" charset="0"/>
              </a:defRPr>
            </a:lvl9pPr>
          </a:lstStyle>
          <a:p>
            <a:pPr eaLnBrk="1" fontAlgn="auto" hangingPunct="1">
              <a:spcBef>
                <a:spcPts val="0"/>
              </a:spcBef>
              <a:spcAft>
                <a:spcPts val="0"/>
              </a:spcAft>
              <a:defRPr/>
            </a:pPr>
            <a:r>
              <a:rPr lang="zh-CN" altLang="en-US" sz="4100" b="1" dirty="0">
                <a:effectLst>
                  <a:outerShdw blurRad="38100" dist="38100" dir="2700000" algn="tl">
                    <a:srgbClr val="C0C0C0"/>
                  </a:outerShdw>
                </a:effectLst>
                <a:latin typeface="华文仿宋" panose="02010600040101010101" charset="-122"/>
                <a:ea typeface="华文仿宋" panose="02010600040101010101" charset="-122"/>
              </a:rPr>
              <a:t>算法的渐进分析</a:t>
            </a:r>
          </a:p>
        </p:txBody>
      </p:sp>
      <p:sp>
        <p:nvSpPr>
          <p:cNvPr id="66565" name="Rectangle 5"/>
          <p:cNvSpPr>
            <a:spLocks noChangeArrowheads="1"/>
          </p:cNvSpPr>
          <p:nvPr/>
        </p:nvSpPr>
        <p:spPr bwMode="auto">
          <a:xfrm>
            <a:off x="611188" y="1412875"/>
            <a:ext cx="3465966" cy="582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623" tIns="44517" rIns="90623" bIns="44517">
            <a:spAutoFit/>
          </a:bodyPr>
          <a:lstStyle/>
          <a:p>
            <a:pPr eaLnBrk="1" fontAlgn="auto" hangingPunct="1">
              <a:spcBef>
                <a:spcPts val="0"/>
              </a:spcBef>
              <a:spcAft>
                <a:spcPts val="0"/>
              </a:spcAft>
              <a:defRPr/>
            </a:pPr>
            <a:r>
              <a:rPr lang="zh-CN" altLang="en-US" sz="3200" b="1" u="sng">
                <a:solidFill>
                  <a:srgbClr val="CC0000"/>
                </a:solidFill>
                <a:effectLst>
                  <a:outerShdw blurRad="38100" dist="38100" dir="2700000" algn="tl">
                    <a:srgbClr val="C0C0C0"/>
                  </a:outerShdw>
                </a:effectLst>
                <a:latin typeface="华文仿宋" panose="02010600040101010101" charset="-122"/>
                <a:ea typeface="华文仿宋" panose="02010600040101010101" charset="-122"/>
              </a:rPr>
              <a:t>渐进的时间复杂度</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ChangeArrowheads="1"/>
          </p:cNvSpPr>
          <p:nvPr/>
        </p:nvSpPr>
        <p:spPr bwMode="auto">
          <a:xfrm>
            <a:off x="571500" y="357188"/>
            <a:ext cx="7772400" cy="2822575"/>
          </a:xfrm>
          <a:prstGeom prst="rect">
            <a:avLst/>
          </a:prstGeom>
          <a:noFill/>
          <a:ln w="12700">
            <a:noFill/>
            <a:miter lim="800000"/>
          </a:ln>
          <a:effectLst/>
        </p:spPr>
        <p:txBody>
          <a:bodyPr lIns="90623" tIns="44517" rIns="90623" bIns="44517"/>
          <a:lstStyle/>
          <a:p>
            <a:pPr eaLnBrk="1" fontAlgn="auto" hangingPunct="1">
              <a:spcBef>
                <a:spcPts val="1200"/>
              </a:spcBef>
              <a:spcAft>
                <a:spcPts val="0"/>
              </a:spcAft>
              <a:buClr>
                <a:srgbClr val="FFC000"/>
              </a:buClr>
              <a:buSzPct val="92000"/>
              <a:buFont typeface="Arial" panose="020B0604020202020204" pitchFamily="34" charset="0"/>
              <a:buChar char="•"/>
              <a:defRPr/>
            </a:pPr>
            <a:r>
              <a:rPr lang="zh-CN" altLang="en-US"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 要精确地计算</a:t>
            </a:r>
            <a:r>
              <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T(n)</a:t>
            </a:r>
            <a:r>
              <a:rPr lang="zh-CN" altLang="en-US"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通常较困难</a:t>
            </a:r>
            <a:endPar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endParaRPr>
          </a:p>
          <a:p>
            <a:pPr eaLnBrk="1" fontAlgn="auto" hangingPunct="1">
              <a:spcBef>
                <a:spcPts val="1200"/>
              </a:spcBef>
              <a:spcAft>
                <a:spcPts val="0"/>
              </a:spcAft>
              <a:buClr>
                <a:srgbClr val="FFC000"/>
              </a:buClr>
              <a:buSzPct val="92000"/>
              <a:buFont typeface="Arial" panose="020B0604020202020204" pitchFamily="34" charset="0"/>
              <a:buChar char="•"/>
              <a:defRPr/>
            </a:pPr>
            <a:r>
              <a:rPr lang="zh-CN" altLang="en-US"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 引入</a:t>
            </a:r>
            <a:r>
              <a:rPr lang="zh-CN" altLang="en-US" sz="32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渐进</a:t>
            </a:r>
            <a:r>
              <a:rPr lang="zh-CN" altLang="en-US"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时间复杂度</a:t>
            </a:r>
            <a:r>
              <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a:t>
            </a:r>
            <a:r>
              <a:rPr lang="zh-CN" altLang="en-US"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在数量上估计一个算法的执行时间，也能够达到分析算法的目的。（观察算法随 </a:t>
            </a:r>
            <a:r>
              <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n </a:t>
            </a:r>
            <a:r>
              <a:rPr lang="zh-CN" altLang="en-US"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增长的趋势）</a:t>
            </a:r>
            <a:endPar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endParaRPr>
          </a:p>
          <a:p>
            <a:pPr eaLnBrk="1" fontAlgn="auto" hangingPunct="1">
              <a:spcBef>
                <a:spcPts val="1200"/>
              </a:spcBef>
              <a:spcAft>
                <a:spcPts val="0"/>
              </a:spcAft>
              <a:buClr>
                <a:srgbClr val="FFC000"/>
              </a:buClr>
              <a:buSzPct val="92000"/>
              <a:defRPr/>
            </a:pPr>
            <a:endPar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endParaRPr>
          </a:p>
          <a:p>
            <a:pPr eaLnBrk="1" fontAlgn="auto" hangingPunct="1">
              <a:spcBef>
                <a:spcPts val="1200"/>
              </a:spcBef>
              <a:spcAft>
                <a:spcPts val="0"/>
              </a:spcAft>
              <a:buClr>
                <a:srgbClr val="FFC000"/>
              </a:buClr>
              <a:buSzPct val="92000"/>
              <a:defRPr/>
            </a:pPr>
            <a:r>
              <a:rPr lang="zh-CN" altLang="en-US"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    </a:t>
            </a:r>
          </a:p>
        </p:txBody>
      </p:sp>
      <p:sp>
        <p:nvSpPr>
          <p:cNvPr id="389123" name="Rectangle 3"/>
          <p:cNvSpPr>
            <a:spLocks noChangeArrowheads="1"/>
          </p:cNvSpPr>
          <p:nvPr/>
        </p:nvSpPr>
        <p:spPr bwMode="auto">
          <a:xfrm>
            <a:off x="642938" y="3500438"/>
            <a:ext cx="7696200" cy="2133600"/>
          </a:xfrm>
          <a:prstGeom prst="rect">
            <a:avLst/>
          </a:prstGeom>
          <a:noFill/>
          <a:ln w="12700">
            <a:noFill/>
            <a:miter lim="800000"/>
          </a:ln>
          <a:effectLst/>
        </p:spPr>
        <p:txBody>
          <a:bodyPr lIns="90623" tIns="44517" rIns="90623" bIns="44517"/>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auto" hangingPunct="1">
              <a:spcBef>
                <a:spcPts val="0"/>
              </a:spcBef>
              <a:spcAft>
                <a:spcPts val="0"/>
              </a:spcAft>
              <a:defRPr/>
            </a:pPr>
            <a:r>
              <a:rPr lang="en-US" altLang="zh-CN" sz="3200" b="1" dirty="0">
                <a:solidFill>
                  <a:srgbClr val="C0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a:t>
            </a:r>
            <a:r>
              <a:rPr lang="zh-CN" altLang="en-US" sz="3200" b="1" dirty="0">
                <a:solidFill>
                  <a:srgbClr val="C0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表明，随着问题规模 </a:t>
            </a:r>
            <a:r>
              <a:rPr lang="en-US" altLang="zh-CN" sz="3200" b="1" dirty="0">
                <a:solidFill>
                  <a:srgbClr val="C0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n </a:t>
            </a:r>
            <a:r>
              <a:rPr lang="zh-CN" altLang="en-US" sz="3200" b="1" dirty="0">
                <a:solidFill>
                  <a:srgbClr val="C0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的增长，算法执行时间的增长率和</a:t>
            </a:r>
            <a:r>
              <a:rPr lang="en-US" altLang="zh-CN" sz="3200" b="1" dirty="0">
                <a:solidFill>
                  <a:srgbClr val="C0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f(n)</a:t>
            </a:r>
            <a:r>
              <a:rPr lang="zh-CN" altLang="en-US" sz="3200" b="1" dirty="0">
                <a:solidFill>
                  <a:srgbClr val="C0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的增长率相同</a:t>
            </a:r>
            <a:r>
              <a:rPr lang="en-US" altLang="zh-CN" sz="3200" b="1" dirty="0">
                <a:solidFill>
                  <a:srgbClr val="C0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a:t>
            </a:r>
          </a:p>
          <a:p>
            <a:pPr eaLnBrk="1" fontAlgn="auto" hangingPunct="1">
              <a:spcBef>
                <a:spcPts val="0"/>
              </a:spcBef>
              <a:spcAft>
                <a:spcPts val="0"/>
              </a:spcAft>
              <a:defRPr/>
            </a:pPr>
            <a:endPar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endParaRPr>
          </a:p>
          <a:p>
            <a:pPr eaLnBrk="1" fontAlgn="auto" hangingPunct="1">
              <a:spcBef>
                <a:spcPts val="0"/>
              </a:spcBef>
              <a:spcAft>
                <a:spcPts val="0"/>
              </a:spcAft>
              <a:defRPr/>
            </a:pPr>
            <a:r>
              <a:rPr lang="zh-CN" altLang="en-US"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例：一个程序的实际执行时间为</a:t>
            </a:r>
            <a:endPar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endParaRPr>
          </a:p>
          <a:p>
            <a:pPr eaLnBrk="1" fontAlgn="auto" hangingPunct="1">
              <a:spcBef>
                <a:spcPts val="0"/>
              </a:spcBef>
              <a:spcAft>
                <a:spcPts val="0"/>
              </a:spcAft>
              <a:defRPr/>
            </a:pPr>
            <a:r>
              <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T(n)</a:t>
            </a:r>
            <a:r>
              <a:rPr lang="zh-CN" altLang="en-US"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a:t>
            </a:r>
            <a:r>
              <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2.7n</a:t>
            </a:r>
            <a:r>
              <a:rPr lang="en-US" altLang="zh-CN" sz="3200" b="1" baseline="30000"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3</a:t>
            </a:r>
            <a:r>
              <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+3.8n</a:t>
            </a:r>
            <a:r>
              <a:rPr lang="en-US" altLang="zh-CN" sz="3200" b="1" baseline="30000"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2</a:t>
            </a:r>
            <a:r>
              <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+5.3</a:t>
            </a:r>
            <a:r>
              <a:rPr lang="zh-CN" altLang="en-US"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  则</a:t>
            </a:r>
            <a:r>
              <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T(n)</a:t>
            </a:r>
            <a:r>
              <a:rPr lang="zh-CN" altLang="en-US"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a:t>
            </a:r>
            <a:r>
              <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Ο(n</a:t>
            </a:r>
            <a:r>
              <a:rPr lang="en-US" altLang="zh-CN" sz="3200" b="1" baseline="30000"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3</a:t>
            </a:r>
            <a:r>
              <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a:t>
            </a:r>
            <a:endParaRPr lang="zh-CN" altLang="en-US" sz="3200" b="1" dirty="0">
              <a:solidFill>
                <a:srgbClr val="C0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endParaRPr>
          </a:p>
        </p:txBody>
      </p:sp>
      <p:sp>
        <p:nvSpPr>
          <p:cNvPr id="389124" name="Rectangle 4"/>
          <p:cNvSpPr>
            <a:spLocks noChangeArrowheads="1"/>
          </p:cNvSpPr>
          <p:nvPr/>
        </p:nvSpPr>
        <p:spPr bwMode="auto">
          <a:xfrm>
            <a:off x="1214438" y="2857500"/>
            <a:ext cx="6215062" cy="644525"/>
          </a:xfrm>
          <a:prstGeom prst="rect">
            <a:avLst/>
          </a:prstGeom>
          <a:noFill/>
          <a:ln w="12700">
            <a:noFill/>
            <a:miter lim="800000"/>
          </a:ln>
          <a:effectLst/>
        </p:spPr>
        <p:txBody>
          <a:bodyPr lIns="90623" tIns="44517" rIns="90623" bIns="44517">
            <a:spAutoFit/>
          </a:bodyPr>
          <a:lstStyle/>
          <a:p>
            <a:pPr eaLnBrk="1" fontAlgn="auto" hangingPunct="1">
              <a:spcBef>
                <a:spcPct val="20000"/>
              </a:spcBef>
              <a:spcAft>
                <a:spcPts val="0"/>
              </a:spcAft>
              <a:buClr>
                <a:schemeClr val="tx1"/>
              </a:buClr>
              <a:buSzPct val="100000"/>
              <a:defRPr/>
            </a:pPr>
            <a:r>
              <a:rPr lang="zh-CN" altLang="en-US" sz="3600" b="1" dirty="0">
                <a:solidFill>
                  <a:srgbClr val="0000CC"/>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 </a:t>
            </a:r>
            <a:r>
              <a:rPr lang="en-US" altLang="zh-CN" sz="3200" b="1" dirty="0">
                <a:solidFill>
                  <a:srgbClr val="0000CC"/>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a:t>
            </a:r>
            <a:r>
              <a:rPr lang="zh-CN" altLang="en-US" sz="3200" b="1" dirty="0">
                <a:solidFill>
                  <a:srgbClr val="0000CC"/>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大</a:t>
            </a:r>
            <a:r>
              <a:rPr lang="el-GR" altLang="zh-CN" sz="3200" b="1" dirty="0">
                <a:solidFill>
                  <a:srgbClr val="0000CC"/>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Ο</a:t>
            </a:r>
            <a:r>
              <a:rPr lang="zh-CN" altLang="en-US" sz="3200" b="1" dirty="0">
                <a:solidFill>
                  <a:srgbClr val="0000CC"/>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记号</a:t>
            </a:r>
            <a:r>
              <a:rPr lang="en-US" altLang="zh-CN" sz="3200" b="1" dirty="0">
                <a:solidFill>
                  <a:srgbClr val="0000CC"/>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a:t>
            </a:r>
            <a:r>
              <a:rPr lang="en-US" altLang="zh-CN" sz="3300" b="1" dirty="0">
                <a:solidFill>
                  <a:srgbClr val="0000CC"/>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T(n) = O(f(n))</a:t>
            </a:r>
            <a:endParaRPr lang="zh-CN" altLang="en-US" sz="3300" b="1" dirty="0">
              <a:solidFill>
                <a:srgbClr val="0000CC"/>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p:cNvSpPr txBox="1">
            <a:spLocks noChangeArrowheads="1"/>
          </p:cNvSpPr>
          <p:nvPr/>
        </p:nvSpPr>
        <p:spPr bwMode="auto">
          <a:xfrm>
            <a:off x="180975" y="6040438"/>
            <a:ext cx="8642350" cy="498475"/>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10000"/>
              </a:lnSpc>
              <a:buClr>
                <a:srgbClr val="FF3300"/>
              </a:buClr>
              <a:buFont typeface="Wingdings" panose="05000000000000000000" pitchFamily="2" charset="2"/>
              <a:buChar char="Ø"/>
            </a:pPr>
            <a:r>
              <a:rPr kumimoji="1" lang="zh-CN" altLang="en-US" sz="2400" b="1">
                <a:latin typeface="Times New Roman" panose="02020603050405020304" charset="0"/>
                <a:ea typeface="华文仿宋" panose="02010600040101010101" charset="-122"/>
                <a:cs typeface="Times New Roman" panose="02020603050405020304" charset="0"/>
              </a:rPr>
              <a:t>时间复杂度是规模 </a:t>
            </a:r>
            <a:r>
              <a:rPr kumimoji="1" lang="en-US" altLang="zh-CN" sz="2400" b="1">
                <a:solidFill>
                  <a:srgbClr val="0000FF"/>
                </a:solidFill>
                <a:latin typeface="Times New Roman" panose="02020603050405020304" charset="0"/>
                <a:ea typeface="华文仿宋" panose="02010600040101010101" charset="-122"/>
                <a:cs typeface="Times New Roman" panose="02020603050405020304" charset="0"/>
              </a:rPr>
              <a:t>n </a:t>
            </a:r>
            <a:r>
              <a:rPr kumimoji="1" lang="zh-CN" altLang="en-US" sz="2400" b="1">
                <a:latin typeface="Times New Roman" panose="02020603050405020304" charset="0"/>
                <a:ea typeface="华文仿宋" panose="02010600040101010101" charset="-122"/>
                <a:cs typeface="Times New Roman" panose="02020603050405020304" charset="0"/>
              </a:rPr>
              <a:t>的函数，</a:t>
            </a:r>
            <a:r>
              <a:rPr kumimoji="1" lang="zh-CN" altLang="en-US" sz="2400" b="1">
                <a:solidFill>
                  <a:srgbClr val="0000FF"/>
                </a:solidFill>
                <a:latin typeface="Times New Roman" panose="02020603050405020304" charset="0"/>
                <a:ea typeface="华文仿宋" panose="02010600040101010101" charset="-122"/>
                <a:cs typeface="Times New Roman" panose="02020603050405020304" charset="0"/>
              </a:rPr>
              <a:t>随问题规模的增长而增长</a:t>
            </a:r>
            <a:r>
              <a:rPr kumimoji="1" lang="zh-CN" altLang="en-US" sz="2400" b="1">
                <a:latin typeface="Times New Roman" panose="02020603050405020304" charset="0"/>
                <a:ea typeface="华文仿宋" panose="02010600040101010101" charset="-122"/>
                <a:cs typeface="Times New Roman" panose="02020603050405020304" charset="0"/>
              </a:rPr>
              <a:t>。</a:t>
            </a:r>
          </a:p>
        </p:txBody>
      </p:sp>
      <p:sp>
        <p:nvSpPr>
          <p:cNvPr id="82947" name="Text Box 3"/>
          <p:cNvSpPr txBox="1">
            <a:spLocks noChangeArrowheads="1"/>
          </p:cNvSpPr>
          <p:nvPr/>
        </p:nvSpPr>
        <p:spPr bwMode="auto">
          <a:xfrm>
            <a:off x="1655763" y="1341438"/>
            <a:ext cx="5697537" cy="457200"/>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pPr>
            <a:r>
              <a:rPr kumimoji="1" lang="zh-CN" altLang="en-US" sz="2400" b="1">
                <a:latin typeface="Times New Roman" panose="02020603050405020304" charset="0"/>
                <a:ea typeface="华文仿宋" panose="02010600040101010101" charset="-122"/>
                <a:cs typeface="Times New Roman" panose="02020603050405020304" charset="0"/>
              </a:rPr>
              <a:t>两个方阵相乘</a:t>
            </a:r>
            <a:r>
              <a:rPr kumimoji="1" lang="en-US" altLang="zh-CN" sz="2400" b="1">
                <a:latin typeface="Times New Roman" panose="02020603050405020304" charset="0"/>
                <a:ea typeface="华文仿宋" panose="02010600040101010101" charset="-122"/>
                <a:cs typeface="Times New Roman" panose="02020603050405020304" charset="0"/>
              </a:rPr>
              <a:t>C</a:t>
            </a:r>
            <a:r>
              <a:rPr kumimoji="1" lang="en-US" altLang="zh-CN" sz="2400" b="1" baseline="-25000">
                <a:latin typeface="Times New Roman" panose="02020603050405020304" charset="0"/>
                <a:ea typeface="华文仿宋" panose="02010600040101010101" charset="-122"/>
                <a:cs typeface="Times New Roman" panose="02020603050405020304" charset="0"/>
              </a:rPr>
              <a:t>n×n</a:t>
            </a:r>
            <a:r>
              <a:rPr kumimoji="1" lang="en-US" altLang="zh-CN" sz="2400" b="1">
                <a:latin typeface="Times New Roman" panose="02020603050405020304" charset="0"/>
                <a:ea typeface="华文仿宋" panose="02010600040101010101" charset="-122"/>
                <a:cs typeface="Times New Roman" panose="02020603050405020304" charset="0"/>
              </a:rPr>
              <a:t>=A</a:t>
            </a:r>
            <a:r>
              <a:rPr kumimoji="1" lang="en-US" altLang="zh-CN" sz="2400" b="1" baseline="-25000">
                <a:latin typeface="Times New Roman" panose="02020603050405020304" charset="0"/>
                <a:ea typeface="华文仿宋" panose="02010600040101010101" charset="-122"/>
                <a:cs typeface="Times New Roman" panose="02020603050405020304" charset="0"/>
              </a:rPr>
              <a:t>n×n</a:t>
            </a:r>
            <a:r>
              <a:rPr kumimoji="1" lang="en-US" altLang="zh-CN" sz="2400" b="1">
                <a:latin typeface="Times New Roman" panose="02020603050405020304" charset="0"/>
                <a:ea typeface="华文仿宋" panose="02010600040101010101" charset="-122"/>
                <a:cs typeface="Times New Roman" panose="02020603050405020304" charset="0"/>
              </a:rPr>
              <a:t>×B</a:t>
            </a:r>
            <a:r>
              <a:rPr kumimoji="1" lang="en-US" altLang="zh-CN" sz="2400" b="1" baseline="-25000">
                <a:latin typeface="Times New Roman" panose="02020603050405020304" charset="0"/>
                <a:ea typeface="华文仿宋" panose="02010600040101010101" charset="-122"/>
                <a:cs typeface="Times New Roman" panose="02020603050405020304" charset="0"/>
              </a:rPr>
              <a:t>n×n</a:t>
            </a:r>
            <a:r>
              <a:rPr kumimoji="1" lang="en-US" altLang="zh-CN" sz="2400">
                <a:latin typeface="Times New Roman" panose="02020603050405020304" charset="0"/>
                <a:ea typeface="华文仿宋" panose="02010600040101010101" charset="-122"/>
                <a:cs typeface="Times New Roman" panose="02020603050405020304" charset="0"/>
              </a:rPr>
              <a:t> </a:t>
            </a:r>
          </a:p>
        </p:txBody>
      </p:sp>
      <p:sp>
        <p:nvSpPr>
          <p:cNvPr id="82948" name="Text Box 4"/>
          <p:cNvSpPr txBox="1">
            <a:spLocks noChangeArrowheads="1"/>
          </p:cNvSpPr>
          <p:nvPr/>
        </p:nvSpPr>
        <p:spPr bwMode="auto">
          <a:xfrm>
            <a:off x="250825" y="2025650"/>
            <a:ext cx="8713788" cy="2292350"/>
          </a:xfrm>
          <a:prstGeom prst="rect">
            <a:avLst/>
          </a:prstGeom>
          <a:noFill/>
          <a:ln w="9525" cap="rnd">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en-US" altLang="zh-CN" sz="2400" b="1">
                <a:solidFill>
                  <a:srgbClr val="0000FF"/>
                </a:solidFill>
                <a:latin typeface="Times New Roman" panose="02020603050405020304" charset="0"/>
                <a:ea typeface="华文仿宋" panose="02010600040101010101" charset="-122"/>
                <a:cs typeface="Times New Roman" panose="02020603050405020304" charset="0"/>
              </a:rPr>
              <a:t>for(i=0;i&lt;n;i++)				    </a:t>
            </a:r>
            <a:r>
              <a:rPr kumimoji="1" lang="en-US" altLang="zh-CN" sz="2400" b="1">
                <a:latin typeface="Times New Roman" panose="02020603050405020304" charset="0"/>
                <a:ea typeface="华文仿宋" panose="02010600040101010101" charset="-122"/>
                <a:cs typeface="Times New Roman" panose="02020603050405020304" charset="0"/>
              </a:rPr>
              <a:t>//n+1</a:t>
            </a:r>
            <a:br>
              <a:rPr kumimoji="1" lang="en-US" altLang="zh-CN" sz="2400" b="1">
                <a:solidFill>
                  <a:srgbClr val="0000FF"/>
                </a:solidFill>
                <a:latin typeface="Times New Roman" panose="02020603050405020304" charset="0"/>
                <a:ea typeface="华文仿宋" panose="02010600040101010101" charset="-122"/>
                <a:cs typeface="Times New Roman" panose="02020603050405020304" charset="0"/>
              </a:rPr>
            </a:br>
            <a:r>
              <a:rPr kumimoji="1" lang="en-US" altLang="zh-CN" sz="2400" b="1">
                <a:solidFill>
                  <a:srgbClr val="0000FF"/>
                </a:solidFill>
                <a:latin typeface="Times New Roman" panose="02020603050405020304" charset="0"/>
                <a:ea typeface="华文仿宋" panose="02010600040101010101" charset="-122"/>
                <a:cs typeface="Times New Roman" panose="02020603050405020304" charset="0"/>
              </a:rPr>
              <a:t>  for(j=0;j&lt;n;j++) {			</a:t>
            </a:r>
            <a:r>
              <a:rPr kumimoji="1" lang="zh-CN" altLang="en-US" sz="2400" b="1">
                <a:solidFill>
                  <a:srgbClr val="0000FF"/>
                </a:solidFill>
                <a:latin typeface="Times New Roman" panose="02020603050405020304" charset="0"/>
                <a:ea typeface="华文仿宋" panose="02010600040101010101" charset="-122"/>
                <a:cs typeface="Times New Roman" panose="02020603050405020304" charset="0"/>
              </a:rPr>
              <a:t>　　　　  </a:t>
            </a:r>
            <a:r>
              <a:rPr kumimoji="1" lang="en-US" altLang="zh-CN" sz="2400" b="1">
                <a:latin typeface="Times New Roman" panose="02020603050405020304" charset="0"/>
                <a:ea typeface="华文仿宋" panose="02010600040101010101" charset="-122"/>
                <a:cs typeface="Times New Roman" panose="02020603050405020304" charset="0"/>
              </a:rPr>
              <a:t>//n(n+1)</a:t>
            </a:r>
            <a:br>
              <a:rPr kumimoji="1" lang="en-US" altLang="zh-CN" sz="2400" b="1">
                <a:solidFill>
                  <a:srgbClr val="0000FF"/>
                </a:solidFill>
                <a:latin typeface="Times New Roman" panose="02020603050405020304" charset="0"/>
                <a:ea typeface="华文仿宋" panose="02010600040101010101" charset="-122"/>
                <a:cs typeface="Times New Roman" panose="02020603050405020304" charset="0"/>
              </a:rPr>
            </a:br>
            <a:r>
              <a:rPr kumimoji="1" lang="en-US" altLang="zh-CN" sz="2400" b="1">
                <a:solidFill>
                  <a:srgbClr val="0000FF"/>
                </a:solidFill>
                <a:latin typeface="Times New Roman" panose="02020603050405020304" charset="0"/>
                <a:ea typeface="华文仿宋" panose="02010600040101010101" charset="-122"/>
                <a:cs typeface="Times New Roman" panose="02020603050405020304" charset="0"/>
              </a:rPr>
              <a:t>    c[i][j]=0.;				</a:t>
            </a:r>
            <a:r>
              <a:rPr kumimoji="1" lang="zh-CN" altLang="en-US" sz="2400" b="1">
                <a:solidFill>
                  <a:srgbClr val="0000FF"/>
                </a:solidFill>
                <a:latin typeface="Times New Roman" panose="02020603050405020304" charset="0"/>
                <a:ea typeface="华文仿宋" panose="02010600040101010101" charset="-122"/>
                <a:cs typeface="Times New Roman" panose="02020603050405020304" charset="0"/>
              </a:rPr>
              <a:t>　　　　  </a:t>
            </a:r>
            <a:r>
              <a:rPr kumimoji="1" lang="en-US" altLang="zh-CN" sz="2400" b="1">
                <a:latin typeface="Times New Roman" panose="02020603050405020304" charset="0"/>
                <a:ea typeface="华文仿宋" panose="02010600040101010101" charset="-122"/>
                <a:cs typeface="Times New Roman" panose="02020603050405020304" charset="0"/>
              </a:rPr>
              <a:t>//n</a:t>
            </a:r>
            <a:r>
              <a:rPr kumimoji="1" lang="en-US" altLang="zh-CN" sz="2400" b="1" baseline="30000">
                <a:latin typeface="Times New Roman" panose="02020603050405020304" charset="0"/>
                <a:ea typeface="华文仿宋" panose="02010600040101010101" charset="-122"/>
                <a:cs typeface="Times New Roman" panose="02020603050405020304" charset="0"/>
              </a:rPr>
              <a:t>2</a:t>
            </a:r>
            <a:br>
              <a:rPr kumimoji="1" lang="en-US" altLang="zh-CN" sz="2400" b="1">
                <a:solidFill>
                  <a:srgbClr val="0000FF"/>
                </a:solidFill>
                <a:latin typeface="Times New Roman" panose="02020603050405020304" charset="0"/>
                <a:ea typeface="华文仿宋" panose="02010600040101010101" charset="-122"/>
                <a:cs typeface="Times New Roman" panose="02020603050405020304" charset="0"/>
              </a:rPr>
            </a:br>
            <a:r>
              <a:rPr kumimoji="1" lang="en-US" altLang="zh-CN" sz="2400" b="1">
                <a:solidFill>
                  <a:srgbClr val="0000FF"/>
                </a:solidFill>
                <a:latin typeface="Times New Roman" panose="02020603050405020304" charset="0"/>
                <a:ea typeface="华文仿宋" panose="02010600040101010101" charset="-122"/>
                <a:cs typeface="Times New Roman" panose="02020603050405020304" charset="0"/>
              </a:rPr>
              <a:t>    for(k=0;k&lt;n;k++)			</a:t>
            </a:r>
            <a:r>
              <a:rPr kumimoji="1" lang="zh-CN" altLang="en-US" sz="2400" b="1">
                <a:solidFill>
                  <a:srgbClr val="0000FF"/>
                </a:solidFill>
                <a:latin typeface="Times New Roman" panose="02020603050405020304" charset="0"/>
                <a:ea typeface="华文仿宋" panose="02010600040101010101" charset="-122"/>
                <a:cs typeface="Times New Roman" panose="02020603050405020304" charset="0"/>
              </a:rPr>
              <a:t>　　　　  </a:t>
            </a:r>
            <a:r>
              <a:rPr kumimoji="1" lang="en-US" altLang="zh-CN" sz="2400" b="1">
                <a:latin typeface="Times New Roman" panose="02020603050405020304" charset="0"/>
                <a:ea typeface="华文仿宋" panose="02010600040101010101" charset="-122"/>
                <a:cs typeface="Times New Roman" panose="02020603050405020304" charset="0"/>
              </a:rPr>
              <a:t>//n</a:t>
            </a:r>
            <a:r>
              <a:rPr kumimoji="1" lang="en-US" altLang="zh-CN" sz="2400" b="1" baseline="30000">
                <a:latin typeface="Times New Roman" panose="02020603050405020304" charset="0"/>
                <a:ea typeface="华文仿宋" panose="02010600040101010101" charset="-122"/>
                <a:cs typeface="Times New Roman" panose="02020603050405020304" charset="0"/>
              </a:rPr>
              <a:t>2</a:t>
            </a:r>
            <a:r>
              <a:rPr kumimoji="1" lang="en-US" altLang="zh-CN" sz="2400" b="1">
                <a:latin typeface="Times New Roman" panose="02020603050405020304" charset="0"/>
                <a:ea typeface="华文仿宋" panose="02010600040101010101" charset="-122"/>
                <a:cs typeface="Times New Roman" panose="02020603050405020304" charset="0"/>
              </a:rPr>
              <a:t>(n+1)</a:t>
            </a:r>
            <a:br>
              <a:rPr kumimoji="1" lang="en-US" altLang="zh-CN" sz="2400" b="1">
                <a:solidFill>
                  <a:srgbClr val="0000FF"/>
                </a:solidFill>
                <a:latin typeface="Times New Roman" panose="02020603050405020304" charset="0"/>
                <a:ea typeface="华文仿宋" panose="02010600040101010101" charset="-122"/>
                <a:cs typeface="Times New Roman" panose="02020603050405020304" charset="0"/>
              </a:rPr>
            </a:br>
            <a:r>
              <a:rPr kumimoji="1" lang="en-US" altLang="zh-CN" sz="2400" b="1">
                <a:solidFill>
                  <a:srgbClr val="0000FF"/>
                </a:solidFill>
                <a:latin typeface="Times New Roman" panose="02020603050405020304" charset="0"/>
                <a:ea typeface="华文仿宋" panose="02010600040101010101" charset="-122"/>
                <a:cs typeface="Times New Roman" panose="02020603050405020304" charset="0"/>
              </a:rPr>
              <a:t>      c[i][j]=c[i][j]+a[i][k]*b[k][j];  </a:t>
            </a:r>
            <a:r>
              <a:rPr kumimoji="1" lang="en-US" altLang="zh-CN" sz="2400" b="1">
                <a:latin typeface="Times New Roman" panose="02020603050405020304" charset="0"/>
                <a:ea typeface="华文仿宋" panose="02010600040101010101" charset="-122"/>
                <a:cs typeface="Times New Roman" panose="02020603050405020304" charset="0"/>
              </a:rPr>
              <a:t>//n</a:t>
            </a:r>
            <a:r>
              <a:rPr kumimoji="1" lang="en-US" altLang="zh-CN" sz="2400" b="1" baseline="30000">
                <a:latin typeface="Times New Roman" panose="02020603050405020304" charset="0"/>
                <a:ea typeface="华文仿宋" panose="02010600040101010101" charset="-122"/>
                <a:cs typeface="Times New Roman" panose="02020603050405020304" charset="0"/>
              </a:rPr>
              <a:t>3</a:t>
            </a:r>
            <a:br>
              <a:rPr kumimoji="1" lang="en-US" altLang="zh-CN" sz="2400" b="1">
                <a:solidFill>
                  <a:srgbClr val="0000FF"/>
                </a:solidFill>
                <a:latin typeface="Times New Roman" panose="02020603050405020304" charset="0"/>
                <a:ea typeface="华文仿宋" panose="02010600040101010101" charset="-122"/>
                <a:cs typeface="Times New Roman" panose="02020603050405020304" charset="0"/>
              </a:rPr>
            </a:br>
            <a:r>
              <a:rPr kumimoji="1" lang="en-US" altLang="zh-CN" sz="2400" b="1">
                <a:solidFill>
                  <a:srgbClr val="0000FF"/>
                </a:solidFill>
                <a:latin typeface="Times New Roman" panose="02020603050405020304" charset="0"/>
                <a:ea typeface="华文仿宋" panose="02010600040101010101" charset="-122"/>
                <a:cs typeface="Times New Roman" panose="02020603050405020304" charset="0"/>
              </a:rPr>
              <a:t>  }</a:t>
            </a:r>
          </a:p>
        </p:txBody>
      </p:sp>
      <p:sp>
        <p:nvSpPr>
          <p:cNvPr id="82949" name="Oval 5"/>
          <p:cNvSpPr>
            <a:spLocks noChangeArrowheads="1"/>
          </p:cNvSpPr>
          <p:nvPr/>
        </p:nvSpPr>
        <p:spPr bwMode="auto">
          <a:xfrm>
            <a:off x="358775" y="1392238"/>
            <a:ext cx="1143000" cy="381000"/>
          </a:xfrm>
          <a:prstGeom prst="ellipse">
            <a:avLst/>
          </a:prstGeom>
          <a:gradFill rotWithShape="0">
            <a:gsLst>
              <a:gs pos="0">
                <a:srgbClr val="65A865"/>
              </a:gs>
              <a:gs pos="50000">
                <a:srgbClr val="99FF99"/>
              </a:gs>
              <a:gs pos="100000">
                <a:srgbClr val="65A865"/>
              </a:gs>
            </a:gsLst>
            <a:lin ang="18900000" scaled="1"/>
          </a:gradFill>
          <a:ln w="9525">
            <a:solidFill>
              <a:srgbClr val="CCFFCC"/>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kumimoji="1" lang="zh-CN" altLang="en-US" sz="2800" b="1">
                <a:latin typeface="Times New Roman" panose="02020603050405020304" charset="0"/>
                <a:ea typeface="华文仿宋" panose="02010600040101010101" charset="-122"/>
                <a:cs typeface="Times New Roman" panose="02020603050405020304" charset="0"/>
              </a:rPr>
              <a:t>例</a:t>
            </a:r>
          </a:p>
        </p:txBody>
      </p:sp>
      <p:sp>
        <p:nvSpPr>
          <p:cNvPr id="6" name="Rectangle 6"/>
          <p:cNvSpPr txBox="1">
            <a:spLocks noChangeArrowheads="1"/>
          </p:cNvSpPr>
          <p:nvPr/>
        </p:nvSpPr>
        <p:spPr>
          <a:xfrm>
            <a:off x="250825" y="260350"/>
            <a:ext cx="8540750" cy="752475"/>
          </a:xfrm>
          <a:prstGeom prst="rect">
            <a:avLst/>
          </a:prstGeom>
        </p:spPr>
        <p:txBody>
          <a:bodyPr/>
          <a:lstStyle>
            <a:lvl1pPr algn="l" rtl="0" eaLnBrk="0" fontAlgn="base" hangingPunct="0">
              <a:spcBef>
                <a:spcPct val="0"/>
              </a:spcBef>
              <a:spcAft>
                <a:spcPct val="0"/>
              </a:spcAft>
              <a:defRPr sz="3600" b="1" kern="1200">
                <a:solidFill>
                  <a:srgbClr val="4885E9"/>
                </a:solidFill>
                <a:effectLst>
                  <a:outerShdw blurRad="53975" dist="22860" dir="5400000" algn="tl" rotWithShape="0">
                    <a:srgbClr val="000000">
                      <a:alpha val="55000"/>
                    </a:srgbClr>
                  </a:outerShdw>
                </a:effectLst>
                <a:latin typeface="+mj-lt"/>
                <a:ea typeface="+mj-ea"/>
                <a:cs typeface="+mj-cs"/>
              </a:defRPr>
            </a:lvl1pPr>
            <a:lvl2pPr algn="l" rtl="0" eaLnBrk="0" fontAlgn="base" hangingPunct="0">
              <a:spcBef>
                <a:spcPct val="0"/>
              </a:spcBef>
              <a:spcAft>
                <a:spcPct val="0"/>
              </a:spcAft>
              <a:defRPr sz="3600" b="1">
                <a:solidFill>
                  <a:srgbClr val="4885E9"/>
                </a:solidFill>
                <a:latin typeface="Verdana" panose="020B0604030504040204" pitchFamily="34" charset="0"/>
              </a:defRPr>
            </a:lvl2pPr>
            <a:lvl3pPr algn="l" rtl="0" eaLnBrk="0" fontAlgn="base" hangingPunct="0">
              <a:spcBef>
                <a:spcPct val="0"/>
              </a:spcBef>
              <a:spcAft>
                <a:spcPct val="0"/>
              </a:spcAft>
              <a:defRPr sz="3600" b="1">
                <a:solidFill>
                  <a:srgbClr val="4885E9"/>
                </a:solidFill>
                <a:latin typeface="Verdana" panose="020B0604030504040204" pitchFamily="34" charset="0"/>
              </a:defRPr>
            </a:lvl3pPr>
            <a:lvl4pPr algn="l" rtl="0" eaLnBrk="0" fontAlgn="base" hangingPunct="0">
              <a:spcBef>
                <a:spcPct val="0"/>
              </a:spcBef>
              <a:spcAft>
                <a:spcPct val="0"/>
              </a:spcAft>
              <a:defRPr sz="3600" b="1">
                <a:solidFill>
                  <a:srgbClr val="4885E9"/>
                </a:solidFill>
                <a:latin typeface="Verdana" panose="020B0604030504040204" pitchFamily="34" charset="0"/>
              </a:defRPr>
            </a:lvl4pPr>
            <a:lvl5pPr algn="l" rtl="0" eaLnBrk="0" fontAlgn="base" hangingPunct="0">
              <a:spcBef>
                <a:spcPct val="0"/>
              </a:spcBef>
              <a:spcAft>
                <a:spcPct val="0"/>
              </a:spcAft>
              <a:defRPr sz="3600" b="1">
                <a:solidFill>
                  <a:srgbClr val="4885E9"/>
                </a:solidFill>
                <a:latin typeface="Verdana" panose="020B0604030504040204" pitchFamily="34" charset="0"/>
              </a:defRPr>
            </a:lvl5pPr>
            <a:lvl6pPr marL="457200" algn="l" rtl="0" fontAlgn="base">
              <a:spcBef>
                <a:spcPct val="0"/>
              </a:spcBef>
              <a:spcAft>
                <a:spcPct val="0"/>
              </a:spcAft>
              <a:defRPr sz="3600" b="1">
                <a:solidFill>
                  <a:srgbClr val="4885E9"/>
                </a:solidFill>
                <a:latin typeface="Verdana" panose="020B0604030504040204" pitchFamily="34" charset="0"/>
              </a:defRPr>
            </a:lvl6pPr>
            <a:lvl7pPr marL="914400" algn="l" rtl="0" fontAlgn="base">
              <a:spcBef>
                <a:spcPct val="0"/>
              </a:spcBef>
              <a:spcAft>
                <a:spcPct val="0"/>
              </a:spcAft>
              <a:defRPr sz="3600" b="1">
                <a:solidFill>
                  <a:srgbClr val="4885E9"/>
                </a:solidFill>
                <a:latin typeface="Verdana" panose="020B0604030504040204" pitchFamily="34" charset="0"/>
              </a:defRPr>
            </a:lvl7pPr>
            <a:lvl8pPr marL="1371600" algn="l" rtl="0" fontAlgn="base">
              <a:spcBef>
                <a:spcPct val="0"/>
              </a:spcBef>
              <a:spcAft>
                <a:spcPct val="0"/>
              </a:spcAft>
              <a:defRPr sz="3600" b="1">
                <a:solidFill>
                  <a:srgbClr val="4885E9"/>
                </a:solidFill>
                <a:latin typeface="Verdana" panose="020B0604030504040204" pitchFamily="34" charset="0"/>
              </a:defRPr>
            </a:lvl8pPr>
            <a:lvl9pPr marL="1828800" algn="l" rtl="0" fontAlgn="base">
              <a:spcBef>
                <a:spcPct val="0"/>
              </a:spcBef>
              <a:spcAft>
                <a:spcPct val="0"/>
              </a:spcAft>
              <a:defRPr sz="3600" b="1">
                <a:solidFill>
                  <a:srgbClr val="4885E9"/>
                </a:solidFill>
                <a:latin typeface="Verdana" panose="020B0604030504040204" pitchFamily="34" charset="0"/>
              </a:defRPr>
            </a:lvl9pPr>
          </a:lstStyle>
          <a:p>
            <a:pPr eaLnBrk="1" hangingPunct="1">
              <a:defRPr/>
            </a:pPr>
            <a:r>
              <a:rPr lang="zh-CN" altLang="en-US" b="0">
                <a:latin typeface="Times New Roman" panose="02020603050405020304" charset="0"/>
                <a:ea typeface="华文仿宋" panose="02010600040101010101" charset="-122"/>
                <a:cs typeface="Times New Roman" panose="02020603050405020304" charset="0"/>
              </a:rPr>
              <a:t>例  矩阵相乘</a:t>
            </a:r>
          </a:p>
        </p:txBody>
      </p:sp>
      <p:sp>
        <p:nvSpPr>
          <p:cNvPr id="82951" name="Rectangle 7"/>
          <p:cNvSpPr>
            <a:spLocks noChangeArrowheads="1"/>
          </p:cNvSpPr>
          <p:nvPr/>
        </p:nvSpPr>
        <p:spPr bwMode="auto">
          <a:xfrm>
            <a:off x="493713" y="4421188"/>
            <a:ext cx="6796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latin typeface="Times New Roman" panose="02020603050405020304" charset="0"/>
                <a:ea typeface="华文仿宋" panose="02010600040101010101" charset="-122"/>
                <a:cs typeface="Times New Roman" panose="02020603050405020304" charset="0"/>
              </a:rPr>
              <a:t>T(n)=(n+1)+n(n+1)+n</a:t>
            </a:r>
            <a:r>
              <a:rPr lang="en-US" altLang="zh-CN" sz="2400" b="1" baseline="30000">
                <a:latin typeface="Times New Roman" panose="02020603050405020304" charset="0"/>
                <a:ea typeface="华文仿宋" panose="02010600040101010101" charset="-122"/>
                <a:cs typeface="Times New Roman" panose="02020603050405020304" charset="0"/>
              </a:rPr>
              <a:t>2</a:t>
            </a:r>
            <a:r>
              <a:rPr lang="en-US" altLang="zh-CN" sz="2400" b="1">
                <a:latin typeface="Times New Roman" panose="02020603050405020304" charset="0"/>
                <a:ea typeface="华文仿宋" panose="02010600040101010101" charset="-122"/>
                <a:cs typeface="Times New Roman" panose="02020603050405020304" charset="0"/>
              </a:rPr>
              <a:t>+n</a:t>
            </a:r>
            <a:r>
              <a:rPr lang="en-US" altLang="zh-CN" sz="2400" b="1" baseline="30000">
                <a:latin typeface="Times New Roman" panose="02020603050405020304" charset="0"/>
                <a:ea typeface="华文仿宋" panose="02010600040101010101" charset="-122"/>
                <a:cs typeface="Times New Roman" panose="02020603050405020304" charset="0"/>
              </a:rPr>
              <a:t>2</a:t>
            </a:r>
            <a:r>
              <a:rPr lang="en-US" altLang="zh-CN" sz="2400" b="1">
                <a:latin typeface="Times New Roman" panose="02020603050405020304" charset="0"/>
                <a:ea typeface="华文仿宋" panose="02010600040101010101" charset="-122"/>
                <a:cs typeface="Times New Roman" panose="02020603050405020304" charset="0"/>
              </a:rPr>
              <a:t>(n+1)+n</a:t>
            </a:r>
            <a:r>
              <a:rPr lang="en-US" altLang="zh-CN" sz="2400" b="1" baseline="30000">
                <a:latin typeface="Times New Roman" panose="02020603050405020304" charset="0"/>
                <a:ea typeface="华文仿宋" panose="02010600040101010101" charset="-122"/>
                <a:cs typeface="Times New Roman" panose="02020603050405020304" charset="0"/>
              </a:rPr>
              <a:t>3</a:t>
            </a:r>
            <a:r>
              <a:rPr lang="en-US" altLang="zh-CN" sz="2400" b="1">
                <a:latin typeface="Times New Roman" panose="02020603050405020304" charset="0"/>
                <a:ea typeface="华文仿宋" panose="02010600040101010101" charset="-122"/>
                <a:cs typeface="Times New Roman" panose="02020603050405020304" charset="0"/>
              </a:rPr>
              <a:t>=</a:t>
            </a:r>
            <a:r>
              <a:rPr lang="en-US" altLang="zh-CN" sz="2400" b="1">
                <a:solidFill>
                  <a:srgbClr val="0000FF"/>
                </a:solidFill>
                <a:latin typeface="Times New Roman" panose="02020603050405020304" charset="0"/>
                <a:ea typeface="华文仿宋" panose="02010600040101010101" charset="-122"/>
                <a:cs typeface="Times New Roman" panose="02020603050405020304" charset="0"/>
              </a:rPr>
              <a:t>2n</a:t>
            </a:r>
            <a:r>
              <a:rPr lang="en-US" altLang="zh-CN" sz="2400" b="1" baseline="30000">
                <a:solidFill>
                  <a:srgbClr val="0000FF"/>
                </a:solidFill>
                <a:latin typeface="Times New Roman" panose="02020603050405020304" charset="0"/>
                <a:ea typeface="华文仿宋" panose="02010600040101010101" charset="-122"/>
                <a:cs typeface="Times New Roman" panose="02020603050405020304" charset="0"/>
              </a:rPr>
              <a:t>3</a:t>
            </a:r>
            <a:r>
              <a:rPr lang="en-US" altLang="zh-CN" sz="2400" b="1">
                <a:solidFill>
                  <a:srgbClr val="0000FF"/>
                </a:solidFill>
                <a:latin typeface="Times New Roman" panose="02020603050405020304" charset="0"/>
                <a:ea typeface="华文仿宋" panose="02010600040101010101" charset="-122"/>
                <a:cs typeface="Times New Roman" panose="02020603050405020304" charset="0"/>
              </a:rPr>
              <a:t>+3n</a:t>
            </a:r>
            <a:r>
              <a:rPr lang="en-US" altLang="zh-CN" sz="2400" b="1" baseline="30000">
                <a:solidFill>
                  <a:srgbClr val="0000FF"/>
                </a:solidFill>
                <a:latin typeface="Times New Roman" panose="02020603050405020304" charset="0"/>
                <a:ea typeface="华文仿宋" panose="02010600040101010101" charset="-122"/>
                <a:cs typeface="Times New Roman" panose="02020603050405020304" charset="0"/>
              </a:rPr>
              <a:t>2</a:t>
            </a:r>
            <a:r>
              <a:rPr lang="en-US" altLang="zh-CN" sz="2400" b="1">
                <a:solidFill>
                  <a:srgbClr val="0000FF"/>
                </a:solidFill>
                <a:latin typeface="Times New Roman" panose="02020603050405020304" charset="0"/>
                <a:ea typeface="华文仿宋" panose="02010600040101010101" charset="-122"/>
                <a:cs typeface="Times New Roman" panose="02020603050405020304" charset="0"/>
              </a:rPr>
              <a:t>+2n+1</a:t>
            </a:r>
            <a:r>
              <a:rPr lang="en-US" altLang="zh-CN" sz="2400" b="1">
                <a:latin typeface="Times New Roman" panose="02020603050405020304" charset="0"/>
                <a:ea typeface="华文仿宋" panose="02010600040101010101" charset="-122"/>
                <a:cs typeface="Times New Roman" panose="02020603050405020304" charset="0"/>
              </a:rPr>
              <a:t> </a:t>
            </a:r>
          </a:p>
        </p:txBody>
      </p:sp>
      <p:sp>
        <p:nvSpPr>
          <p:cNvPr id="82952" name="Text Box 8"/>
          <p:cNvSpPr txBox="1">
            <a:spLocks noChangeArrowheads="1"/>
          </p:cNvSpPr>
          <p:nvPr/>
        </p:nvSpPr>
        <p:spPr bwMode="auto">
          <a:xfrm>
            <a:off x="180975" y="4978400"/>
            <a:ext cx="8839200" cy="904875"/>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10000"/>
              </a:lnSpc>
            </a:pPr>
            <a:r>
              <a:rPr kumimoji="1" lang="zh-CN" altLang="en-US" sz="2400" b="1">
                <a:latin typeface="Times New Roman" panose="02020603050405020304" charset="0"/>
                <a:ea typeface="华文仿宋" panose="02010600040101010101" charset="-122"/>
                <a:cs typeface="Times New Roman" panose="02020603050405020304" charset="0"/>
              </a:rPr>
              <a:t>一般地，我们将问题输入数据量</a:t>
            </a:r>
            <a:r>
              <a:rPr kumimoji="1" lang="en-US" altLang="zh-CN" sz="2400" b="1">
                <a:latin typeface="Times New Roman" panose="02020603050405020304" charset="0"/>
                <a:ea typeface="华文仿宋" panose="02010600040101010101" charset="-122"/>
                <a:cs typeface="Times New Roman" panose="02020603050405020304" charset="0"/>
              </a:rPr>
              <a:t>(</a:t>
            </a:r>
            <a:r>
              <a:rPr kumimoji="1" lang="zh-CN" altLang="en-US" sz="2400" b="1">
                <a:latin typeface="Times New Roman" panose="02020603050405020304" charset="0"/>
                <a:ea typeface="华文仿宋" panose="02010600040101010101" charset="-122"/>
                <a:cs typeface="Times New Roman" panose="02020603050405020304" charset="0"/>
              </a:rPr>
              <a:t>或初始数据量</a:t>
            </a:r>
            <a:r>
              <a:rPr kumimoji="1" lang="en-US" altLang="zh-CN" sz="2400" b="1">
                <a:latin typeface="Times New Roman" panose="02020603050405020304" charset="0"/>
                <a:ea typeface="华文仿宋" panose="02010600040101010101" charset="-122"/>
                <a:cs typeface="Times New Roman" panose="02020603050405020304" charset="0"/>
              </a:rPr>
              <a:t>)</a:t>
            </a:r>
            <a:r>
              <a:rPr kumimoji="1" lang="zh-CN" altLang="en-US" sz="2400" b="1">
                <a:latin typeface="Times New Roman" panose="02020603050405020304" charset="0"/>
                <a:ea typeface="华文仿宋" panose="02010600040101010101" charset="-122"/>
                <a:cs typeface="Times New Roman" panose="02020603050405020304" charset="0"/>
              </a:rPr>
              <a:t>的大小，或与之相关的某个量，称为问题的</a:t>
            </a:r>
            <a:r>
              <a:rPr kumimoji="1" lang="zh-CN" altLang="en-US" sz="2400" b="1">
                <a:solidFill>
                  <a:srgbClr val="FF0000"/>
                </a:solidFill>
                <a:latin typeface="Times New Roman" panose="02020603050405020304" charset="0"/>
                <a:ea typeface="华文仿宋" panose="02010600040101010101" charset="-122"/>
                <a:cs typeface="Times New Roman" panose="02020603050405020304" charset="0"/>
              </a:rPr>
              <a:t>规模</a:t>
            </a:r>
            <a:r>
              <a:rPr kumimoji="1" lang="en-US" altLang="zh-CN" sz="2400" b="1">
                <a:latin typeface="Times New Roman" panose="02020603050405020304" charset="0"/>
                <a:ea typeface="华文仿宋" panose="02010600040101010101" charset="-122"/>
                <a:cs typeface="Times New Roman" panose="02020603050405020304" charset="0"/>
              </a:rPr>
              <a:t>(</a:t>
            </a:r>
            <a:r>
              <a:rPr lang="en-US" altLang="zh-CN" sz="2400" b="1">
                <a:solidFill>
                  <a:srgbClr val="0000FF"/>
                </a:solidFill>
                <a:latin typeface="Times New Roman" panose="02020603050405020304" charset="0"/>
                <a:ea typeface="华文仿宋" panose="02010600040101010101" charset="-122"/>
                <a:cs typeface="Times New Roman" panose="02020603050405020304" charset="0"/>
              </a:rPr>
              <a:t>Size</a:t>
            </a:r>
            <a:r>
              <a:rPr kumimoji="1" lang="en-US" altLang="zh-CN" sz="2400" b="1">
                <a:latin typeface="Times New Roman" panose="02020603050405020304" charset="0"/>
                <a:ea typeface="华文仿宋" panose="02010600040101010101" charset="-122"/>
                <a:cs typeface="Times New Roman" panose="02020603050405020304" charset="0"/>
              </a:rPr>
              <a:t>)</a:t>
            </a:r>
            <a:r>
              <a:rPr kumimoji="1" lang="zh-CN" altLang="en-US" sz="2400" b="1">
                <a:latin typeface="Times New Roman" panose="02020603050405020304" charset="0"/>
                <a:ea typeface="华文仿宋" panose="02010600040101010101" charset="-122"/>
                <a:cs typeface="Times New Roman" panose="02020603050405020304" charset="0"/>
              </a:rPr>
              <a:t>，并用一个整数</a:t>
            </a:r>
            <a:r>
              <a:rPr kumimoji="1" lang="zh-CN" altLang="en-US" sz="2400" b="1">
                <a:solidFill>
                  <a:srgbClr val="0000FF"/>
                </a:solidFill>
                <a:latin typeface="Times New Roman" panose="02020603050405020304" charset="0"/>
                <a:ea typeface="华文仿宋" panose="02010600040101010101" charset="-122"/>
                <a:cs typeface="Times New Roman" panose="02020603050405020304" charset="0"/>
              </a:rPr>
              <a:t> </a:t>
            </a:r>
            <a:r>
              <a:rPr kumimoji="1" lang="en-US" altLang="zh-CN" sz="2400" b="1">
                <a:solidFill>
                  <a:srgbClr val="0000FF"/>
                </a:solidFill>
                <a:latin typeface="Times New Roman" panose="02020603050405020304" charset="0"/>
                <a:ea typeface="华文仿宋" panose="02010600040101010101" charset="-122"/>
                <a:cs typeface="Times New Roman" panose="02020603050405020304" charset="0"/>
              </a:rPr>
              <a:t>n</a:t>
            </a:r>
            <a:r>
              <a:rPr kumimoji="1" lang="en-US" altLang="zh-CN" sz="2400" b="1">
                <a:latin typeface="Times New Roman" panose="02020603050405020304" charset="0"/>
                <a:ea typeface="华文仿宋" panose="02010600040101010101" charset="-122"/>
                <a:cs typeface="Times New Roman" panose="02020603050405020304" charset="0"/>
              </a:rPr>
              <a:t> </a:t>
            </a:r>
            <a:r>
              <a:rPr kumimoji="1" lang="zh-CN" altLang="en-US" sz="2400" b="1">
                <a:latin typeface="Times New Roman" panose="02020603050405020304" charset="0"/>
                <a:ea typeface="华文仿宋" panose="02010600040101010101" charset="-122"/>
                <a:cs typeface="Times New Roman" panose="02020603050405020304" charset="0"/>
              </a:rPr>
              <a:t>表示。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712845-83D1-42C9-9FD9-7C5A2ACADDC8}"/>
              </a:ext>
            </a:extLst>
          </p:cNvPr>
          <p:cNvSpPr>
            <a:spLocks noGrp="1"/>
          </p:cNvSpPr>
          <p:nvPr>
            <p:ph type="title"/>
          </p:nvPr>
        </p:nvSpPr>
        <p:spPr/>
        <p:txBody>
          <a:bodyPr/>
          <a:lstStyle/>
          <a:p>
            <a:endParaRPr lang="zh-CN" altLang="en-US"/>
          </a:p>
        </p:txBody>
      </p:sp>
      <p:sp>
        <p:nvSpPr>
          <p:cNvPr id="4" name="矩形 3">
            <a:extLst>
              <a:ext uri="{FF2B5EF4-FFF2-40B4-BE49-F238E27FC236}">
                <a16:creationId xmlns:a16="http://schemas.microsoft.com/office/drawing/2014/main" id="{48626BD7-4107-4835-958E-A862CB47BA27}"/>
              </a:ext>
            </a:extLst>
          </p:cNvPr>
          <p:cNvSpPr/>
          <p:nvPr/>
        </p:nvSpPr>
        <p:spPr>
          <a:xfrm>
            <a:off x="611560" y="2492896"/>
            <a:ext cx="7776864" cy="1692771"/>
          </a:xfrm>
          <a:prstGeom prst="rect">
            <a:avLst/>
          </a:prstGeom>
          <a:noFill/>
        </p:spPr>
        <p:txBody>
          <a:bodyPr wrap="square" lIns="91440" tIns="45720" rIns="91440" bIns="45720">
            <a:spAutoFit/>
          </a:bodyPr>
          <a:lstStyle/>
          <a:p>
            <a:pPr algn="ctr"/>
            <a:r>
              <a:rPr lang="zh-CN" altLang="en-US" sz="4800" b="1" cap="all" spc="100"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cs typeface="+mj-cs"/>
              </a:rPr>
              <a:t>题外话</a:t>
            </a:r>
            <a:endParaRPr lang="en-US" altLang="zh-CN" sz="4800" b="1" cap="all" spc="100"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cs typeface="+mj-cs"/>
            </a:endParaRPr>
          </a:p>
          <a:p>
            <a:pPr algn="ctr"/>
            <a:endParaRPr lang="en-US" altLang="zh-CN" sz="2800" b="1" cap="all" spc="100"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cs typeface="+mj-cs"/>
            </a:endParaRPr>
          </a:p>
          <a:p>
            <a:pPr algn="ctr"/>
            <a:r>
              <a:rPr lang="en-US" altLang="zh-CN" sz="2800" b="1" cap="all" spc="100"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cs typeface="+mj-cs"/>
              </a:rPr>
              <a:t>					  —— </a:t>
            </a:r>
            <a:r>
              <a:rPr lang="zh-CN" altLang="en-US" sz="2800" b="1" cap="all" spc="100"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cs typeface="+mj-cs"/>
              </a:rPr>
              <a:t>知识如何在人脑中组织</a:t>
            </a:r>
          </a:p>
        </p:txBody>
      </p:sp>
    </p:spTree>
    <p:extLst>
      <p:ext uri="{BB962C8B-B14F-4D97-AF65-F5344CB8AC3E}">
        <p14:creationId xmlns:p14="http://schemas.microsoft.com/office/powerpoint/2010/main" val="36140310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467544" y="247092"/>
            <a:ext cx="8477250" cy="1492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10000"/>
              </a:lnSpc>
            </a:pPr>
            <a:r>
              <a:rPr lang="zh-CN" altLang="en-US" sz="2800" b="1" dirty="0">
                <a:latin typeface="Times New Roman" panose="02020603050405020304" charset="0"/>
                <a:ea typeface="华文仿宋" panose="02010600040101010101" charset="-122"/>
                <a:cs typeface="Times New Roman" panose="02020603050405020304" charset="0"/>
              </a:rPr>
              <a:t>当问题的规模</a:t>
            </a:r>
            <a:r>
              <a:rPr lang="en-US" altLang="zh-CN" sz="2800" b="1" dirty="0">
                <a:latin typeface="Times New Roman" panose="02020603050405020304" charset="0"/>
                <a:ea typeface="华文仿宋" panose="02010600040101010101" charset="-122"/>
                <a:cs typeface="Times New Roman" panose="02020603050405020304" charset="0"/>
              </a:rPr>
              <a:t>n</a:t>
            </a:r>
            <a:r>
              <a:rPr lang="zh-CN" altLang="en-US" sz="2800" b="1" dirty="0">
                <a:latin typeface="Times New Roman" panose="02020603050405020304" charset="0"/>
                <a:ea typeface="华文仿宋" panose="02010600040101010101" charset="-122"/>
                <a:cs typeface="Times New Roman" panose="02020603050405020304" charset="0"/>
              </a:rPr>
              <a:t>趋向无穷大时，时间复杂度</a:t>
            </a:r>
            <a:r>
              <a:rPr lang="en-US" altLang="zh-CN" sz="2800" b="1" dirty="0">
                <a:latin typeface="Times New Roman" panose="02020603050405020304" charset="0"/>
                <a:ea typeface="华文仿宋" panose="02010600040101010101" charset="-122"/>
                <a:cs typeface="Times New Roman" panose="02020603050405020304" charset="0"/>
              </a:rPr>
              <a:t>T(n)</a:t>
            </a:r>
            <a:r>
              <a:rPr lang="zh-CN" altLang="en-US" sz="2800" b="1" dirty="0">
                <a:latin typeface="Times New Roman" panose="02020603050405020304" charset="0"/>
                <a:ea typeface="华文仿宋" panose="02010600040101010101" charset="-122"/>
                <a:cs typeface="Times New Roman" panose="02020603050405020304" charset="0"/>
              </a:rPr>
              <a:t>的数量级</a:t>
            </a:r>
            <a:r>
              <a:rPr lang="en-US" altLang="zh-CN" sz="2800" b="1" dirty="0">
                <a:latin typeface="Times New Roman" panose="02020603050405020304" charset="0"/>
                <a:ea typeface="华文仿宋" panose="02010600040101010101" charset="-122"/>
                <a:cs typeface="Times New Roman" panose="02020603050405020304" charset="0"/>
              </a:rPr>
              <a:t>(</a:t>
            </a:r>
            <a:r>
              <a:rPr lang="zh-CN" altLang="en-US" sz="2800" b="1" dirty="0">
                <a:latin typeface="Times New Roman" panose="02020603050405020304" charset="0"/>
                <a:ea typeface="华文仿宋" panose="02010600040101010101" charset="-122"/>
                <a:cs typeface="Times New Roman" panose="02020603050405020304" charset="0"/>
              </a:rPr>
              <a:t>阶</a:t>
            </a:r>
            <a:r>
              <a:rPr lang="en-US" altLang="zh-CN" sz="2800" b="1" dirty="0">
                <a:latin typeface="Times New Roman" panose="02020603050405020304" charset="0"/>
                <a:ea typeface="华文仿宋" panose="02010600040101010101" charset="-122"/>
                <a:cs typeface="Times New Roman" panose="02020603050405020304" charset="0"/>
              </a:rPr>
              <a:t>)</a:t>
            </a:r>
            <a:r>
              <a:rPr lang="zh-CN" altLang="en-US" sz="2800" b="1" dirty="0">
                <a:latin typeface="Times New Roman" panose="02020603050405020304" charset="0"/>
                <a:ea typeface="华文仿宋" panose="02010600040101010101" charset="-122"/>
                <a:cs typeface="Times New Roman" panose="02020603050405020304" charset="0"/>
              </a:rPr>
              <a:t>称为算法的</a:t>
            </a:r>
            <a:r>
              <a:rPr lang="zh-CN" altLang="en-US" sz="2800" b="1" dirty="0">
                <a:solidFill>
                  <a:srgbClr val="FF0000"/>
                </a:solidFill>
                <a:latin typeface="Times New Roman" panose="02020603050405020304" charset="0"/>
                <a:ea typeface="华文仿宋" panose="02010600040101010101" charset="-122"/>
                <a:cs typeface="Times New Roman" panose="02020603050405020304" charset="0"/>
              </a:rPr>
              <a:t>渐近时间复杂度</a:t>
            </a:r>
            <a:r>
              <a:rPr lang="en-US" altLang="zh-CN" sz="2400" b="1" dirty="0">
                <a:solidFill>
                  <a:srgbClr val="0000FF"/>
                </a:solidFill>
                <a:latin typeface="Times New Roman" panose="02020603050405020304" charset="0"/>
                <a:ea typeface="华文仿宋" panose="02010600040101010101" charset="-122"/>
                <a:cs typeface="Times New Roman" panose="02020603050405020304" charset="0"/>
              </a:rPr>
              <a:t>(Asymptotic Time Complexity)</a:t>
            </a:r>
            <a:r>
              <a:rPr lang="zh-CN" altLang="en-US" sz="2800" b="1" dirty="0">
                <a:latin typeface="Times New Roman" panose="02020603050405020304" charset="0"/>
                <a:ea typeface="华文仿宋" panose="02010600040101010101" charset="-122"/>
                <a:cs typeface="Times New Roman" panose="02020603050405020304" charset="0"/>
              </a:rPr>
              <a:t>。 </a:t>
            </a:r>
          </a:p>
        </p:txBody>
      </p:sp>
      <p:sp>
        <p:nvSpPr>
          <p:cNvPr id="84995" name="Rectangle 3"/>
          <p:cNvSpPr>
            <a:spLocks noChangeArrowheads="1"/>
          </p:cNvSpPr>
          <p:nvPr/>
        </p:nvSpPr>
        <p:spPr bwMode="auto">
          <a:xfrm>
            <a:off x="419868" y="4818783"/>
            <a:ext cx="8459788" cy="171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10000"/>
              </a:lnSpc>
              <a:buFont typeface="Wingdings" panose="05000000000000000000" pitchFamily="2" charset="2"/>
              <a:buChar char="Ø"/>
            </a:pPr>
            <a:r>
              <a:rPr lang="zh-CN" altLang="en-US" sz="2400" b="1" dirty="0">
                <a:solidFill>
                  <a:srgbClr val="0000FF"/>
                </a:solidFill>
                <a:latin typeface="Times New Roman" panose="02020603050405020304" charset="0"/>
                <a:ea typeface="华文仿宋" panose="02010600040101010101" charset="-122"/>
                <a:cs typeface="Times New Roman" panose="02020603050405020304" charset="0"/>
              </a:rPr>
              <a:t>时间复杂度的解析形式常常难求，或非常复杂。但问题规模较大时，复杂度表示式中实际上只有一些占主导地位的项有意义，其它低次项可忽略不计。所以通常用某些简单函数来近似表示其大致性能。</a:t>
            </a:r>
          </a:p>
        </p:txBody>
      </p:sp>
      <p:sp>
        <p:nvSpPr>
          <p:cNvPr id="84996" name="Rectangle 4"/>
          <p:cNvSpPr>
            <a:spLocks noChangeArrowheads="1"/>
          </p:cNvSpPr>
          <p:nvPr/>
        </p:nvSpPr>
        <p:spPr bwMode="auto">
          <a:xfrm>
            <a:off x="496071" y="2248720"/>
            <a:ext cx="41735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30000"/>
              </a:spcBef>
            </a:pPr>
            <a:r>
              <a:rPr lang="en-US" altLang="zh-CN" sz="2400" b="1" dirty="0">
                <a:latin typeface="Times New Roman" panose="02020603050405020304" charset="0"/>
                <a:ea typeface="华文仿宋" panose="02010600040101010101" charset="-122"/>
                <a:cs typeface="Times New Roman" panose="02020603050405020304" charset="0"/>
              </a:rPr>
              <a:t>T(n)=2n</a:t>
            </a:r>
            <a:r>
              <a:rPr lang="en-US" altLang="zh-CN" sz="2400" b="1" baseline="30000" dirty="0">
                <a:latin typeface="Times New Roman" panose="02020603050405020304" charset="0"/>
                <a:ea typeface="华文仿宋" panose="02010600040101010101" charset="-122"/>
                <a:cs typeface="Times New Roman" panose="02020603050405020304" charset="0"/>
              </a:rPr>
              <a:t>3</a:t>
            </a:r>
            <a:r>
              <a:rPr lang="en-US" altLang="zh-CN" sz="2400" b="1" dirty="0">
                <a:latin typeface="Times New Roman" panose="02020603050405020304" charset="0"/>
                <a:ea typeface="华文仿宋" panose="02010600040101010101" charset="-122"/>
                <a:cs typeface="Times New Roman" panose="02020603050405020304" charset="0"/>
              </a:rPr>
              <a:t>+3n</a:t>
            </a:r>
            <a:r>
              <a:rPr lang="en-US" altLang="zh-CN" sz="2400" b="1" baseline="30000" dirty="0">
                <a:latin typeface="Times New Roman" panose="02020603050405020304" charset="0"/>
                <a:ea typeface="华文仿宋" panose="02010600040101010101" charset="-122"/>
                <a:cs typeface="Times New Roman" panose="02020603050405020304" charset="0"/>
              </a:rPr>
              <a:t>2</a:t>
            </a:r>
            <a:r>
              <a:rPr lang="en-US" altLang="zh-CN" sz="2400" b="1" dirty="0">
                <a:latin typeface="Times New Roman" panose="02020603050405020304" charset="0"/>
                <a:ea typeface="华文仿宋" panose="02010600040101010101" charset="-122"/>
                <a:cs typeface="Times New Roman" panose="02020603050405020304" charset="0"/>
              </a:rPr>
              <a:t>+2n+1=O(n</a:t>
            </a:r>
            <a:r>
              <a:rPr lang="en-US" altLang="zh-CN" sz="2400" b="1" baseline="30000" dirty="0">
                <a:latin typeface="Times New Roman" panose="02020603050405020304" charset="0"/>
                <a:ea typeface="华文仿宋" panose="02010600040101010101" charset="-122"/>
                <a:cs typeface="Times New Roman" panose="02020603050405020304" charset="0"/>
              </a:rPr>
              <a:t>3</a:t>
            </a:r>
            <a:r>
              <a:rPr lang="en-US" altLang="zh-CN" sz="2400" b="1" dirty="0">
                <a:latin typeface="Times New Roman" panose="02020603050405020304" charset="0"/>
                <a:ea typeface="华文仿宋" panose="02010600040101010101" charset="-122"/>
                <a:cs typeface="Times New Roman" panose="02020603050405020304" charset="0"/>
              </a:rPr>
              <a:t>)</a:t>
            </a:r>
          </a:p>
        </p:txBody>
      </p:sp>
      <p:sp>
        <p:nvSpPr>
          <p:cNvPr id="6" name="Rectangle 3"/>
          <p:cNvSpPr>
            <a:spLocks noChangeArrowheads="1"/>
          </p:cNvSpPr>
          <p:nvPr/>
        </p:nvSpPr>
        <p:spPr bwMode="auto">
          <a:xfrm>
            <a:off x="611560" y="3500487"/>
            <a:ext cx="7696200" cy="936625"/>
          </a:xfrm>
          <a:prstGeom prst="rect">
            <a:avLst/>
          </a:prstGeom>
          <a:noFill/>
          <a:ln w="12700">
            <a:noFill/>
            <a:miter lim="800000"/>
          </a:ln>
          <a:effectLst/>
        </p:spPr>
        <p:txBody>
          <a:bodyPr lIns="90623" tIns="44517" rIns="90623" bIns="44517"/>
          <a:lstStyle/>
          <a:p>
            <a:pPr eaLnBrk="1" fontAlgn="auto" hangingPunct="1">
              <a:spcBef>
                <a:spcPts val="0"/>
              </a:spcBef>
              <a:spcAft>
                <a:spcPts val="0"/>
              </a:spcAft>
              <a:defRPr/>
            </a:pPr>
            <a:r>
              <a:rPr lang="en-US" altLang="zh-CN" sz="24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a:t>
            </a:r>
            <a:r>
              <a:rPr lang="zh-CN" altLang="en-US" sz="24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表明，随着问题规模 </a:t>
            </a:r>
            <a:r>
              <a:rPr lang="en-US" altLang="zh-CN" sz="24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n </a:t>
            </a:r>
            <a:r>
              <a:rPr lang="zh-CN" altLang="en-US" sz="24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的增长，算法执行时间</a:t>
            </a:r>
            <a:r>
              <a:rPr lang="en-US" altLang="zh-CN" sz="24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T(n)</a:t>
            </a:r>
            <a:r>
              <a:rPr lang="zh-CN" altLang="en-US" sz="24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的增长率和</a:t>
            </a:r>
            <a:r>
              <a:rPr lang="en-US" altLang="zh-CN" sz="24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f(n)</a:t>
            </a:r>
            <a:r>
              <a:rPr lang="zh-CN" altLang="en-US" sz="24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的增长率相同</a:t>
            </a:r>
            <a:r>
              <a:rPr lang="en-US" altLang="zh-CN" sz="24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a:t>
            </a:r>
          </a:p>
          <a:p>
            <a:pPr eaLnBrk="1" fontAlgn="auto" hangingPunct="1">
              <a:spcBef>
                <a:spcPts val="0"/>
              </a:spcBef>
              <a:spcAft>
                <a:spcPts val="0"/>
              </a:spcAft>
              <a:defRPr/>
            </a:pPr>
            <a:endParaRPr lang="en-US" altLang="zh-CN" sz="24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endParaRPr>
          </a:p>
          <a:p>
            <a:pPr eaLnBrk="1" fontAlgn="auto" hangingPunct="1">
              <a:spcBef>
                <a:spcPts val="0"/>
              </a:spcBef>
              <a:spcAft>
                <a:spcPts val="0"/>
              </a:spcAft>
              <a:defRPr/>
            </a:pPr>
            <a:endParaRPr lang="zh-CN" altLang="en-US" sz="2400" b="1" dirty="0">
              <a:solidFill>
                <a:srgbClr val="C0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endParaRPr>
          </a:p>
        </p:txBody>
      </p:sp>
      <p:sp>
        <p:nvSpPr>
          <p:cNvPr id="7" name="Rectangle 4"/>
          <p:cNvSpPr>
            <a:spLocks noChangeArrowheads="1"/>
          </p:cNvSpPr>
          <p:nvPr/>
        </p:nvSpPr>
        <p:spPr bwMode="auto">
          <a:xfrm>
            <a:off x="496071" y="2858466"/>
            <a:ext cx="6215063" cy="520700"/>
          </a:xfrm>
          <a:prstGeom prst="rect">
            <a:avLst/>
          </a:prstGeom>
          <a:noFill/>
          <a:ln w="12700">
            <a:noFill/>
            <a:miter lim="800000"/>
          </a:ln>
          <a:effectLst/>
        </p:spPr>
        <p:txBody>
          <a:bodyPr lIns="90623" tIns="44517" rIns="90623" bIns="44517">
            <a:spAutoFit/>
          </a:bodyPr>
          <a:lstStyle/>
          <a:p>
            <a:pPr eaLnBrk="1" fontAlgn="auto" hangingPunct="1">
              <a:spcBef>
                <a:spcPct val="20000"/>
              </a:spcBef>
              <a:spcAft>
                <a:spcPts val="0"/>
              </a:spcAft>
              <a:buClr>
                <a:schemeClr val="tx1"/>
              </a:buClr>
              <a:buSzPct val="100000"/>
              <a:defRPr/>
            </a:pPr>
            <a:r>
              <a:rPr lang="zh-CN" altLang="en-US" sz="2800" b="1" dirty="0">
                <a:solidFill>
                  <a:srgbClr val="0000CC"/>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 </a:t>
            </a:r>
            <a:r>
              <a:rPr lang="en-US" altLang="zh-CN" sz="2400" b="1" dirty="0">
                <a:solidFill>
                  <a:srgbClr val="0000CC"/>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a:t>
            </a:r>
            <a:r>
              <a:rPr lang="zh-CN" altLang="en-US" sz="2400" b="1" dirty="0">
                <a:solidFill>
                  <a:srgbClr val="0000CC"/>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大</a:t>
            </a:r>
            <a:r>
              <a:rPr lang="el-GR" altLang="zh-CN" sz="2400" b="1" dirty="0">
                <a:solidFill>
                  <a:srgbClr val="0000CC"/>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Ο</a:t>
            </a:r>
            <a:r>
              <a:rPr lang="zh-CN" altLang="en-US" sz="2400" b="1" dirty="0">
                <a:solidFill>
                  <a:srgbClr val="0000CC"/>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记号</a:t>
            </a:r>
            <a:r>
              <a:rPr lang="en-US" altLang="zh-CN" sz="2400" b="1" dirty="0">
                <a:solidFill>
                  <a:srgbClr val="0000CC"/>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a:t>
            </a:r>
            <a:r>
              <a:rPr lang="en-US" altLang="zh-CN" sz="2800" b="1" dirty="0">
                <a:solidFill>
                  <a:srgbClr val="0000CC"/>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T(n) = O(f(n))</a:t>
            </a:r>
            <a:endParaRPr lang="zh-CN" altLang="en-US" sz="2800" b="1" dirty="0">
              <a:solidFill>
                <a:srgbClr val="0000CC"/>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endParaRPr>
          </a:p>
        </p:txBody>
      </p:sp>
      <p:pic>
        <p:nvPicPr>
          <p:cNvPr id="84999" name="图片 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4818783"/>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5"/>
          <p:cNvSpPr>
            <a:spLocks noChangeArrowheads="1"/>
          </p:cNvSpPr>
          <p:nvPr/>
        </p:nvSpPr>
        <p:spPr bwMode="auto">
          <a:xfrm>
            <a:off x="395288" y="620713"/>
            <a:ext cx="8501062"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10000"/>
              </a:lnSpc>
            </a:pPr>
            <a:r>
              <a:rPr lang="en-US" altLang="zh-CN" sz="2400" b="1">
                <a:solidFill>
                  <a:srgbClr val="C00000"/>
                </a:solidFill>
                <a:latin typeface="Times New Roman" panose="02020603050405020304" charset="0"/>
                <a:ea typeface="华文仿宋" panose="02010600040101010101" charset="-122"/>
                <a:cs typeface="Times New Roman" panose="02020603050405020304" charset="0"/>
              </a:rPr>
              <a:t>(1)</a:t>
            </a:r>
            <a:r>
              <a:rPr lang="zh-CN" altLang="en-US" sz="2400" b="1">
                <a:solidFill>
                  <a:srgbClr val="C00000"/>
                </a:solidFill>
                <a:latin typeface="Times New Roman" panose="02020603050405020304" charset="0"/>
                <a:ea typeface="华文仿宋" panose="02010600040101010101" charset="-122"/>
                <a:cs typeface="Times New Roman" panose="02020603050405020304" charset="0"/>
              </a:rPr>
              <a:t>若语句很少执行，且与规模无关，则可忽略不计。</a:t>
            </a:r>
          </a:p>
          <a:p>
            <a:pPr eaLnBrk="1" hangingPunct="1">
              <a:lnSpc>
                <a:spcPct val="110000"/>
              </a:lnSpc>
            </a:pPr>
            <a:r>
              <a:rPr lang="en-US" altLang="zh-CN" sz="2400" b="1">
                <a:solidFill>
                  <a:srgbClr val="C00000"/>
                </a:solidFill>
                <a:latin typeface="Times New Roman" panose="02020603050405020304" charset="0"/>
                <a:ea typeface="华文仿宋" panose="02010600040101010101" charset="-122"/>
                <a:cs typeface="Times New Roman" panose="02020603050405020304" charset="0"/>
              </a:rPr>
              <a:t>(2)</a:t>
            </a:r>
            <a:r>
              <a:rPr lang="zh-CN" altLang="en-US" sz="2400" b="1">
                <a:solidFill>
                  <a:srgbClr val="C00000"/>
                </a:solidFill>
                <a:latin typeface="Times New Roman" panose="02020603050405020304" charset="0"/>
                <a:ea typeface="华文仿宋" panose="02010600040101010101" charset="-122"/>
                <a:cs typeface="Times New Roman" panose="02020603050405020304" charset="0"/>
              </a:rPr>
              <a:t>若所有语句都与规模无关，即使有上千条语句，其执行时间也不过是一个较大的常数，时间复杂度也只是</a:t>
            </a:r>
            <a:r>
              <a:rPr lang="en-US" altLang="zh-CN" sz="2400" b="1">
                <a:solidFill>
                  <a:srgbClr val="C00000"/>
                </a:solidFill>
                <a:latin typeface="Times New Roman" panose="02020603050405020304" charset="0"/>
                <a:ea typeface="华文仿宋" panose="02010600040101010101" charset="-122"/>
                <a:cs typeface="Times New Roman" panose="02020603050405020304" charset="0"/>
              </a:rPr>
              <a:t>O(n</a:t>
            </a:r>
            <a:r>
              <a:rPr lang="en-US" altLang="zh-CN" sz="2400" b="1" baseline="30000">
                <a:solidFill>
                  <a:srgbClr val="C00000"/>
                </a:solidFill>
                <a:latin typeface="Times New Roman" panose="02020603050405020304" charset="0"/>
                <a:ea typeface="华文仿宋" panose="02010600040101010101" charset="-122"/>
                <a:cs typeface="Times New Roman" panose="02020603050405020304" charset="0"/>
              </a:rPr>
              <a:t>0</a:t>
            </a:r>
            <a:r>
              <a:rPr lang="en-US" altLang="zh-CN" sz="2400" b="1">
                <a:solidFill>
                  <a:srgbClr val="C00000"/>
                </a:solidFill>
                <a:latin typeface="Times New Roman" panose="02020603050405020304" charset="0"/>
                <a:ea typeface="华文仿宋" panose="02010600040101010101" charset="-122"/>
                <a:cs typeface="Times New Roman" panose="02020603050405020304" charset="0"/>
              </a:rPr>
              <a:t>)=O(1)</a:t>
            </a:r>
            <a:r>
              <a:rPr lang="zh-CN" altLang="en-US" sz="2400" b="1">
                <a:solidFill>
                  <a:srgbClr val="C00000"/>
                </a:solidFill>
                <a:latin typeface="Times New Roman" panose="02020603050405020304" charset="0"/>
                <a:ea typeface="华文仿宋" panose="02010600040101010101" charset="-122"/>
                <a:cs typeface="Times New Roman" panose="02020603050405020304" charset="0"/>
              </a:rPr>
              <a:t>。</a:t>
            </a:r>
          </a:p>
          <a:p>
            <a:pPr eaLnBrk="1" hangingPunct="1">
              <a:lnSpc>
                <a:spcPct val="110000"/>
              </a:lnSpc>
            </a:pPr>
            <a:r>
              <a:rPr lang="en-US" altLang="zh-CN" sz="2400" b="1">
                <a:solidFill>
                  <a:srgbClr val="C00000"/>
                </a:solidFill>
                <a:latin typeface="Times New Roman" panose="02020603050405020304" charset="0"/>
                <a:ea typeface="华文仿宋" panose="02010600040101010101" charset="-122"/>
                <a:cs typeface="Times New Roman" panose="02020603050405020304" charset="0"/>
              </a:rPr>
              <a:t>(3)</a:t>
            </a:r>
            <a:r>
              <a:rPr lang="zh-CN" altLang="en-US" sz="2400" b="1">
                <a:solidFill>
                  <a:srgbClr val="C00000"/>
                </a:solidFill>
                <a:latin typeface="Times New Roman" panose="02020603050405020304" charset="0"/>
                <a:ea typeface="华文仿宋" panose="02010600040101010101" charset="-122"/>
                <a:cs typeface="Times New Roman" panose="02020603050405020304" charset="0"/>
              </a:rPr>
              <a:t>一般可只考虑与程序规模有关的频度最大的语句，如循环语句的循环体，多重循环的内循环等。</a:t>
            </a:r>
          </a:p>
        </p:txBody>
      </p:sp>
      <p:sp>
        <p:nvSpPr>
          <p:cNvPr id="3" name="矩形 2"/>
          <p:cNvSpPr/>
          <p:nvPr/>
        </p:nvSpPr>
        <p:spPr>
          <a:xfrm>
            <a:off x="611188" y="3213100"/>
            <a:ext cx="7948612" cy="1077913"/>
          </a:xfrm>
          <a:prstGeom prst="rect">
            <a:avLst/>
          </a:prstGeom>
        </p:spPr>
        <p:txBody>
          <a:bodyPr>
            <a:spAutoFit/>
          </a:bodyPr>
          <a:lstStyle/>
          <a:p>
            <a:pPr marL="285750" indent="-285750" eaLnBrk="1" fontAlgn="auto" hangingPunct="1">
              <a:spcBef>
                <a:spcPts val="0"/>
              </a:spcBef>
              <a:spcAft>
                <a:spcPts val="0"/>
              </a:spcAft>
              <a:buClr>
                <a:srgbClr val="0099CC"/>
              </a:buClr>
              <a:buFont typeface="Wingdings" panose="05000000000000000000" pitchFamily="2" charset="2"/>
              <a:buChar char="Ø"/>
              <a:defRPr/>
            </a:pPr>
            <a:r>
              <a:rPr lang="zh-CN" altLang="zh-CN" sz="3200" b="1" dirty="0">
                <a:effectLst>
                  <a:outerShdw blurRad="38100" dist="38100" dir="2700000" algn="tl">
                    <a:srgbClr val="000000">
                      <a:alpha val="43137"/>
                    </a:srgbClr>
                  </a:outerShdw>
                </a:effectLst>
                <a:latin typeface="Times New Roman" panose="02020603050405020304" charset="0"/>
                <a:ea typeface="华文仿宋" panose="02010600040101010101" charset="-122"/>
                <a:cs typeface="Times New Roman" panose="02020603050405020304" charset="0"/>
              </a:rPr>
              <a:t>通常用Ο</a:t>
            </a:r>
            <a:r>
              <a:rPr lang="en-US" altLang="zh-CN" sz="3200" b="1" dirty="0">
                <a:effectLst>
                  <a:outerShdw blurRad="38100" dist="38100" dir="2700000" algn="tl">
                    <a:srgbClr val="000000">
                      <a:alpha val="43137"/>
                    </a:srgbClr>
                  </a:outerShdw>
                </a:effectLst>
                <a:latin typeface="Times New Roman" panose="02020603050405020304" charset="0"/>
                <a:ea typeface="华文仿宋" panose="02010600040101010101" charset="-122"/>
                <a:cs typeface="Times New Roman" panose="02020603050405020304" charset="0"/>
              </a:rPr>
              <a:t>(1)</a:t>
            </a:r>
            <a:r>
              <a:rPr lang="zh-CN" altLang="zh-CN" sz="3200" b="1" dirty="0">
                <a:effectLst>
                  <a:outerShdw blurRad="38100" dist="38100" dir="2700000" algn="tl">
                    <a:srgbClr val="000000">
                      <a:alpha val="43137"/>
                    </a:srgbClr>
                  </a:outerShdw>
                </a:effectLst>
                <a:latin typeface="Times New Roman" panose="02020603050405020304" charset="0"/>
                <a:ea typeface="华文仿宋" panose="02010600040101010101" charset="-122"/>
                <a:cs typeface="Times New Roman" panose="02020603050405020304" charset="0"/>
              </a:rPr>
              <a:t>表示常数计算时间。常见的渐进时间复杂度有：</a:t>
            </a:r>
          </a:p>
        </p:txBody>
      </p:sp>
      <p:sp>
        <p:nvSpPr>
          <p:cNvPr id="87044" name="Rectangle 2"/>
          <p:cNvSpPr>
            <a:spLocks noChangeArrowheads="1"/>
          </p:cNvSpPr>
          <p:nvPr/>
        </p:nvSpPr>
        <p:spPr bwMode="auto">
          <a:xfrm>
            <a:off x="611188" y="4510088"/>
            <a:ext cx="8088312"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20000"/>
              </a:spcBef>
              <a:buClr>
                <a:schemeClr val="tx1"/>
              </a:buClr>
              <a:buSzPct val="110000"/>
              <a:buFont typeface="Geneva" charset="0"/>
              <a:buNone/>
            </a:pPr>
            <a:r>
              <a:rPr lang="en-US" altLang="zh-CN" sz="2800" b="1">
                <a:latin typeface="Times New Roman" panose="02020603050405020304" charset="0"/>
                <a:ea typeface="华文仿宋" panose="02010600040101010101" charset="-122"/>
                <a:cs typeface="Times New Roman" panose="02020603050405020304" charset="0"/>
              </a:rPr>
              <a:t>O(1) &lt;O(log</a:t>
            </a:r>
            <a:r>
              <a:rPr lang="en-US" altLang="zh-CN" sz="2800" b="1" baseline="-25000">
                <a:latin typeface="Times New Roman" panose="02020603050405020304" charset="0"/>
                <a:ea typeface="华文仿宋" panose="02010600040101010101" charset="-122"/>
                <a:cs typeface="Times New Roman" panose="02020603050405020304" charset="0"/>
              </a:rPr>
              <a:t>2</a:t>
            </a:r>
            <a:r>
              <a:rPr lang="en-US" altLang="zh-CN" sz="2800" b="1" i="1">
                <a:latin typeface="Times New Roman" panose="02020603050405020304" charset="0"/>
                <a:ea typeface="华文仿宋" panose="02010600040101010101" charset="-122"/>
                <a:cs typeface="Times New Roman" panose="02020603050405020304" charset="0"/>
              </a:rPr>
              <a:t>n</a:t>
            </a:r>
            <a:r>
              <a:rPr lang="en-US" altLang="zh-CN" sz="2800" b="1">
                <a:latin typeface="Times New Roman" panose="02020603050405020304" charset="0"/>
                <a:ea typeface="华文仿宋" panose="02010600040101010101" charset="-122"/>
                <a:cs typeface="Times New Roman" panose="02020603050405020304" charset="0"/>
              </a:rPr>
              <a:t>) &lt; O(</a:t>
            </a:r>
            <a:r>
              <a:rPr lang="en-US" altLang="zh-CN" sz="2800" b="1" i="1">
                <a:latin typeface="Times New Roman" panose="02020603050405020304" charset="0"/>
                <a:ea typeface="华文仿宋" panose="02010600040101010101" charset="-122"/>
                <a:cs typeface="Times New Roman" panose="02020603050405020304" charset="0"/>
              </a:rPr>
              <a:t>n</a:t>
            </a:r>
            <a:r>
              <a:rPr lang="en-US" altLang="zh-CN" sz="2800" b="1">
                <a:latin typeface="Times New Roman" panose="02020603050405020304" charset="0"/>
                <a:ea typeface="华文仿宋" panose="02010600040101010101" charset="-122"/>
                <a:cs typeface="Times New Roman" panose="02020603050405020304" charset="0"/>
              </a:rPr>
              <a:t>) &lt; O(</a:t>
            </a:r>
            <a:r>
              <a:rPr lang="en-US" altLang="zh-CN" sz="2800" b="1" i="1">
                <a:latin typeface="Times New Roman" panose="02020603050405020304" charset="0"/>
                <a:ea typeface="华文仿宋" panose="02010600040101010101" charset="-122"/>
                <a:cs typeface="Times New Roman" panose="02020603050405020304" charset="0"/>
              </a:rPr>
              <a:t>n</a:t>
            </a:r>
            <a:r>
              <a:rPr lang="en-US" altLang="zh-CN" sz="2800" b="1">
                <a:latin typeface="Times New Roman" panose="02020603050405020304" charset="0"/>
                <a:ea typeface="华文仿宋" panose="02010600040101010101" charset="-122"/>
                <a:cs typeface="Times New Roman" panose="02020603050405020304" charset="0"/>
              </a:rPr>
              <a:t>log</a:t>
            </a:r>
            <a:r>
              <a:rPr lang="en-US" altLang="zh-CN" sz="2800" b="1" baseline="-25000">
                <a:latin typeface="Times New Roman" panose="02020603050405020304" charset="0"/>
                <a:ea typeface="华文仿宋" panose="02010600040101010101" charset="-122"/>
                <a:cs typeface="Times New Roman" panose="02020603050405020304" charset="0"/>
              </a:rPr>
              <a:t>2</a:t>
            </a:r>
            <a:r>
              <a:rPr lang="en-US" altLang="zh-CN" sz="2800" b="1" i="1">
                <a:latin typeface="Times New Roman" panose="02020603050405020304" charset="0"/>
                <a:ea typeface="华文仿宋" panose="02010600040101010101" charset="-122"/>
                <a:cs typeface="Times New Roman" panose="02020603050405020304" charset="0"/>
              </a:rPr>
              <a:t>n</a:t>
            </a:r>
            <a:r>
              <a:rPr lang="en-US" altLang="zh-CN" sz="2800" b="1">
                <a:latin typeface="Times New Roman" panose="02020603050405020304" charset="0"/>
                <a:ea typeface="华文仿宋" panose="02010600040101010101" charset="-122"/>
                <a:cs typeface="Times New Roman" panose="02020603050405020304" charset="0"/>
              </a:rPr>
              <a:t> ) &lt; O(</a:t>
            </a:r>
            <a:r>
              <a:rPr lang="en-US" altLang="zh-CN" sz="2800" b="1" i="1">
                <a:latin typeface="Times New Roman" panose="02020603050405020304" charset="0"/>
                <a:ea typeface="华文仿宋" panose="02010600040101010101" charset="-122"/>
                <a:cs typeface="Times New Roman" panose="02020603050405020304" charset="0"/>
              </a:rPr>
              <a:t>n</a:t>
            </a:r>
            <a:r>
              <a:rPr lang="en-US" altLang="zh-CN" sz="2800" b="1" baseline="30000">
                <a:latin typeface="Times New Roman" panose="02020603050405020304" charset="0"/>
                <a:ea typeface="华文仿宋" panose="02010600040101010101" charset="-122"/>
                <a:cs typeface="Times New Roman" panose="02020603050405020304" charset="0"/>
              </a:rPr>
              <a:t>2</a:t>
            </a:r>
            <a:r>
              <a:rPr lang="en-US" altLang="zh-CN" sz="2800" b="1">
                <a:latin typeface="Times New Roman" panose="02020603050405020304" charset="0"/>
                <a:ea typeface="华文仿宋" panose="02010600040101010101" charset="-122"/>
                <a:cs typeface="Times New Roman" panose="02020603050405020304" charset="0"/>
              </a:rPr>
              <a:t> ) &lt; O(</a:t>
            </a:r>
            <a:r>
              <a:rPr lang="en-US" altLang="zh-CN" sz="2800" b="1" i="1">
                <a:latin typeface="Times New Roman" panose="02020603050405020304" charset="0"/>
                <a:ea typeface="华文仿宋" panose="02010600040101010101" charset="-122"/>
                <a:cs typeface="Times New Roman" panose="02020603050405020304" charset="0"/>
              </a:rPr>
              <a:t>n</a:t>
            </a:r>
            <a:r>
              <a:rPr lang="en-US" altLang="zh-CN" sz="2800" b="1" baseline="30000">
                <a:latin typeface="Times New Roman" panose="02020603050405020304" charset="0"/>
                <a:ea typeface="华文仿宋" panose="02010600040101010101" charset="-122"/>
                <a:cs typeface="Times New Roman" panose="02020603050405020304" charset="0"/>
              </a:rPr>
              <a:t>3</a:t>
            </a:r>
            <a:r>
              <a:rPr lang="en-US" altLang="zh-CN" sz="2800" b="1">
                <a:latin typeface="Times New Roman" panose="02020603050405020304" charset="0"/>
                <a:ea typeface="华文仿宋" panose="02010600040101010101" charset="-122"/>
                <a:cs typeface="Times New Roman" panose="02020603050405020304" charset="0"/>
              </a:rPr>
              <a:t>) &lt;O(2</a:t>
            </a:r>
            <a:r>
              <a:rPr lang="en-US" altLang="zh-CN" sz="2800" b="1" i="1" baseline="30000">
                <a:latin typeface="Times New Roman" panose="02020603050405020304" charset="0"/>
                <a:ea typeface="华文仿宋" panose="02010600040101010101" charset="-122"/>
                <a:cs typeface="Times New Roman" panose="02020603050405020304" charset="0"/>
              </a:rPr>
              <a:t>n</a:t>
            </a:r>
            <a:r>
              <a:rPr lang="en-US" altLang="zh-CN" sz="2800" b="1">
                <a:latin typeface="Times New Roman" panose="02020603050405020304" charset="0"/>
                <a:ea typeface="华文仿宋" panose="02010600040101010101" charset="-122"/>
                <a:cs typeface="Times New Roman" panose="02020603050405020304" charset="0"/>
              </a:rPr>
              <a:t> ) &lt; O(3</a:t>
            </a:r>
            <a:r>
              <a:rPr lang="en-US" altLang="zh-CN" sz="2800" b="1" i="1" baseline="30000">
                <a:latin typeface="Times New Roman" panose="02020603050405020304" charset="0"/>
                <a:ea typeface="华文仿宋" panose="02010600040101010101" charset="-122"/>
                <a:cs typeface="Times New Roman" panose="02020603050405020304" charset="0"/>
              </a:rPr>
              <a:t>n</a:t>
            </a:r>
            <a:r>
              <a:rPr lang="en-US" altLang="zh-CN" sz="2800" b="1">
                <a:latin typeface="Times New Roman" panose="02020603050405020304" charset="0"/>
                <a:ea typeface="华文仿宋" panose="02010600040101010101" charset="-122"/>
                <a:cs typeface="Times New Roman" panose="02020603050405020304" charset="0"/>
              </a:rPr>
              <a:t>) &lt; O(</a:t>
            </a:r>
            <a:r>
              <a:rPr lang="en-US" altLang="zh-CN" sz="2800" b="1" i="1">
                <a:latin typeface="Times New Roman" panose="02020603050405020304" charset="0"/>
                <a:ea typeface="华文仿宋" panose="02010600040101010101" charset="-122"/>
                <a:cs typeface="Times New Roman" panose="02020603050405020304" charset="0"/>
              </a:rPr>
              <a:t>n</a:t>
            </a:r>
            <a:r>
              <a:rPr lang="en-US" altLang="zh-CN" sz="2800" b="1">
                <a:latin typeface="Times New Roman" panose="02020603050405020304" charset="0"/>
                <a:ea typeface="华文仿宋" panose="02010600040101010101" charset="-122"/>
                <a:cs typeface="Times New Roman" panose="02020603050405020304" charset="0"/>
              </a:rPr>
              <a:t>!)</a:t>
            </a:r>
            <a:endParaRPr lang="zh-CN" altLang="en-US" sz="2800" b="1">
              <a:latin typeface="Times New Roman" panose="02020603050405020304" charset="0"/>
              <a:ea typeface="华文仿宋" panose="02010600040101010101" charset="-122"/>
              <a:cs typeface="Times New Roman" panose="0202060305040502030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nvGraphicFramePr>
        <p:xfrm>
          <a:off x="684213" y="115888"/>
          <a:ext cx="7488237" cy="6343650"/>
        </p:xfrm>
        <a:graphic>
          <a:graphicData uri="http://schemas.openxmlformats.org/presentationml/2006/ole">
            <mc:AlternateContent xmlns:mc="http://schemas.openxmlformats.org/markup-compatibility/2006">
              <mc:Choice xmlns:v="urn:schemas-microsoft-com:vml" Requires="v">
                <p:oleObj spid="_x0000_s88131" name="Picture" r:id="rId3" imgW="3924300" imgH="3401060" progId="Word.Picture.8">
                  <p:embed/>
                </p:oleObj>
              </mc:Choice>
              <mc:Fallback>
                <p:oleObj name="Picture" r:id="rId3" imgW="3924300" imgH="3401060" progId="Word.Picture.8">
                  <p:embed/>
                  <p:pic>
                    <p:nvPicPr>
                      <p:cNvPr id="0" name="Object 2"/>
                      <p:cNvPicPr>
                        <a:picLocks noChangeAspect="1" noChangeArrowheads="1"/>
                      </p:cNvPicPr>
                      <p:nvPr/>
                    </p:nvPicPr>
                    <p:blipFill>
                      <a:blip r:embed="rId4">
                        <a:biLevel thresh="50000"/>
                        <a:grayscl/>
                        <a:lum contrast="30000"/>
                        <a:extLst>
                          <a:ext uri="{28A0092B-C50C-407E-A947-70E740481C1C}">
                            <a14:useLocalDpi xmlns:a14="http://schemas.microsoft.com/office/drawing/2010/main" val="0"/>
                          </a:ext>
                        </a:extLst>
                      </a:blip>
                      <a:srcRect/>
                      <a:stretch>
                        <a:fillRect/>
                      </a:stretch>
                    </p:blipFill>
                    <p:spPr bwMode="auto">
                      <a:xfrm>
                        <a:off x="684213" y="115888"/>
                        <a:ext cx="7488237" cy="634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392113" y="627063"/>
            <a:ext cx="4171950" cy="1200150"/>
          </a:xfrm>
          <a:prstGeom prst="rect">
            <a:avLst/>
          </a:prstGeom>
          <a:noFill/>
          <a:ln w="9525">
            <a:solidFill>
              <a:schemeClr val="tx1"/>
            </a:solidFill>
            <a:miter lim="800000"/>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solidFill>
                  <a:srgbClr val="0000FF"/>
                </a:solidFill>
                <a:latin typeface="Courier New" panose="02070309020205020404" pitchFamily="49" charset="0"/>
                <a:ea typeface="宋体" panose="02010600030101010101" pitchFamily="2" charset="-122"/>
              </a:rPr>
              <a:t>tmp=a;</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a=b;</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b=tmp;</a:t>
            </a:r>
          </a:p>
        </p:txBody>
      </p:sp>
      <p:sp>
        <p:nvSpPr>
          <p:cNvPr id="89091" name="Rectangle 3"/>
          <p:cNvSpPr>
            <a:spLocks noChangeArrowheads="1"/>
          </p:cNvSpPr>
          <p:nvPr/>
        </p:nvSpPr>
        <p:spPr bwMode="auto">
          <a:xfrm>
            <a:off x="4748213" y="644525"/>
            <a:ext cx="4148137" cy="120015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solidFill>
                  <a:srgbClr val="0000FF"/>
                </a:solidFill>
                <a:latin typeface="Courier New" panose="02070309020205020404" pitchFamily="49" charset="0"/>
                <a:ea typeface="宋体" panose="02010600030101010101" pitchFamily="2" charset="-122"/>
              </a:rPr>
              <a:t>sum=0;</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for(i=1;i&lt;=n;i++)</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   sum+=i;</a:t>
            </a:r>
          </a:p>
        </p:txBody>
      </p:sp>
      <p:sp>
        <p:nvSpPr>
          <p:cNvPr id="89092" name="Rectangle 4"/>
          <p:cNvSpPr>
            <a:spLocks noChangeArrowheads="1"/>
          </p:cNvSpPr>
          <p:nvPr/>
        </p:nvSpPr>
        <p:spPr bwMode="auto">
          <a:xfrm>
            <a:off x="392113" y="2660650"/>
            <a:ext cx="4105275" cy="120015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solidFill>
                  <a:srgbClr val="0000FF"/>
                </a:solidFill>
                <a:latin typeface="Courier New" panose="02070309020205020404" pitchFamily="49" charset="0"/>
                <a:ea typeface="宋体" panose="02010600030101010101" pitchFamily="2" charset="-122"/>
              </a:rPr>
              <a:t>sum=0;</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for(i=1;i&lt;=n;</a:t>
            </a:r>
            <a:r>
              <a:rPr lang="en-US" altLang="zh-CN" sz="2400" b="1">
                <a:solidFill>
                  <a:srgbClr val="C00000"/>
                </a:solidFill>
                <a:latin typeface="Courier New" panose="02070309020205020404" pitchFamily="49" charset="0"/>
                <a:ea typeface="宋体" panose="02010600030101010101" pitchFamily="2" charset="-122"/>
              </a:rPr>
              <a:t>i*=2</a:t>
            </a:r>
            <a:r>
              <a:rPr lang="en-US" altLang="zh-CN" sz="2400" b="1">
                <a:solidFill>
                  <a:srgbClr val="0000FF"/>
                </a:solidFill>
                <a:latin typeface="Courier New" panose="02070309020205020404" pitchFamily="49" charset="0"/>
                <a:ea typeface="宋体" panose="02010600030101010101" pitchFamily="2" charset="-122"/>
              </a:rPr>
              <a:t>)</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   sum+=i;</a:t>
            </a:r>
          </a:p>
        </p:txBody>
      </p:sp>
      <p:sp>
        <p:nvSpPr>
          <p:cNvPr id="89093" name="Rectangle 5"/>
          <p:cNvSpPr>
            <a:spLocks noChangeArrowheads="1"/>
          </p:cNvSpPr>
          <p:nvPr/>
        </p:nvSpPr>
        <p:spPr bwMode="auto">
          <a:xfrm>
            <a:off x="4827588" y="4448175"/>
            <a:ext cx="4064000" cy="156845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solidFill>
                  <a:srgbClr val="0000FF"/>
                </a:solidFill>
                <a:latin typeface="Courier New" panose="02070309020205020404" pitchFamily="49" charset="0"/>
                <a:ea typeface="宋体" panose="02010600030101010101" pitchFamily="2" charset="-122"/>
              </a:rPr>
              <a:t>sum=0;</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for(i=0;i&lt;n;i++)</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   for(j=0;j&lt;=</a:t>
            </a:r>
            <a:r>
              <a:rPr lang="en-US" altLang="zh-CN" sz="2400" b="1">
                <a:solidFill>
                  <a:srgbClr val="C00000"/>
                </a:solidFill>
                <a:latin typeface="Courier New" panose="02070309020205020404" pitchFamily="49" charset="0"/>
                <a:ea typeface="宋体" panose="02010600030101010101" pitchFamily="2" charset="-122"/>
              </a:rPr>
              <a:t>i</a:t>
            </a:r>
            <a:r>
              <a:rPr lang="en-US" altLang="zh-CN" sz="2400" b="1">
                <a:solidFill>
                  <a:srgbClr val="0000FF"/>
                </a:solidFill>
                <a:latin typeface="Courier New" panose="02070309020205020404" pitchFamily="49" charset="0"/>
                <a:ea typeface="宋体" panose="02010600030101010101" pitchFamily="2" charset="-122"/>
              </a:rPr>
              <a:t>;j++)</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      A[i][j]=0;</a:t>
            </a:r>
          </a:p>
        </p:txBody>
      </p:sp>
      <p:sp>
        <p:nvSpPr>
          <p:cNvPr id="79878" name="Rectangle 6"/>
          <p:cNvSpPr>
            <a:spLocks noChangeArrowheads="1"/>
          </p:cNvSpPr>
          <p:nvPr/>
        </p:nvSpPr>
        <p:spPr bwMode="auto">
          <a:xfrm>
            <a:off x="1779588" y="1887538"/>
            <a:ext cx="78263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latin typeface="Times New Roman" panose="02020603050405020304" charset="0"/>
                <a:ea typeface="宋体" panose="02010600030101010101" pitchFamily="2" charset="-122"/>
              </a:rPr>
              <a:t>O(1)</a:t>
            </a:r>
          </a:p>
        </p:txBody>
      </p:sp>
      <p:sp>
        <p:nvSpPr>
          <p:cNvPr id="79879" name="Rectangle 7"/>
          <p:cNvSpPr>
            <a:spLocks noChangeArrowheads="1"/>
          </p:cNvSpPr>
          <p:nvPr/>
        </p:nvSpPr>
        <p:spPr bwMode="auto">
          <a:xfrm>
            <a:off x="6530975" y="1816100"/>
            <a:ext cx="8001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latin typeface="Times New Roman" panose="02020603050405020304" charset="0"/>
                <a:ea typeface="宋体" panose="02010600030101010101" pitchFamily="2" charset="-122"/>
              </a:rPr>
              <a:t>O(n)</a:t>
            </a:r>
          </a:p>
        </p:txBody>
      </p:sp>
      <p:sp>
        <p:nvSpPr>
          <p:cNvPr id="79880" name="Rectangle 8"/>
          <p:cNvSpPr>
            <a:spLocks noChangeArrowheads="1"/>
          </p:cNvSpPr>
          <p:nvPr/>
        </p:nvSpPr>
        <p:spPr bwMode="auto">
          <a:xfrm>
            <a:off x="1924050" y="3975100"/>
            <a:ext cx="12954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latin typeface="Times New Roman" panose="02020603050405020304" charset="0"/>
                <a:ea typeface="宋体" panose="02010600030101010101" pitchFamily="2" charset="-122"/>
              </a:rPr>
              <a:t>O(log</a:t>
            </a:r>
            <a:r>
              <a:rPr lang="en-US" altLang="zh-CN" sz="2400" b="1" baseline="-25000">
                <a:latin typeface="Times New Roman" panose="02020603050405020304" charset="0"/>
                <a:ea typeface="宋体" panose="02010600030101010101" pitchFamily="2" charset="-122"/>
              </a:rPr>
              <a:t>2</a:t>
            </a:r>
            <a:r>
              <a:rPr lang="en-US" altLang="zh-CN" sz="2400" b="1">
                <a:latin typeface="Times New Roman" panose="02020603050405020304" charset="0"/>
                <a:ea typeface="宋体" panose="02010600030101010101" pitchFamily="2" charset="-122"/>
              </a:rPr>
              <a:t>n)</a:t>
            </a:r>
          </a:p>
        </p:txBody>
      </p:sp>
      <p:sp>
        <p:nvSpPr>
          <p:cNvPr id="79881" name="Rectangle 9"/>
          <p:cNvSpPr>
            <a:spLocks noChangeArrowheads="1"/>
          </p:cNvSpPr>
          <p:nvPr/>
        </p:nvSpPr>
        <p:spPr bwMode="auto">
          <a:xfrm>
            <a:off x="6692900" y="6057900"/>
            <a:ext cx="9032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latin typeface="Times New Roman" panose="02020603050405020304" charset="0"/>
                <a:ea typeface="宋体" panose="02010600030101010101" pitchFamily="2" charset="-122"/>
              </a:rPr>
              <a:t>O(n</a:t>
            </a:r>
            <a:r>
              <a:rPr lang="en-US" altLang="zh-CN" sz="2400" b="1" baseline="30000">
                <a:latin typeface="Times New Roman" panose="02020603050405020304" charset="0"/>
                <a:ea typeface="宋体" panose="02010600030101010101" pitchFamily="2" charset="-122"/>
              </a:rPr>
              <a:t>2</a:t>
            </a:r>
            <a:r>
              <a:rPr lang="en-US" altLang="zh-CN" sz="2400" b="1">
                <a:latin typeface="Times New Roman" panose="02020603050405020304" charset="0"/>
                <a:ea typeface="宋体" panose="02010600030101010101" pitchFamily="2" charset="-122"/>
              </a:rPr>
              <a:t>)</a:t>
            </a:r>
          </a:p>
        </p:txBody>
      </p:sp>
      <p:sp>
        <p:nvSpPr>
          <p:cNvPr id="89098" name="Rectangle 10"/>
          <p:cNvSpPr>
            <a:spLocks noChangeArrowheads="1"/>
          </p:cNvSpPr>
          <p:nvPr/>
        </p:nvSpPr>
        <p:spPr bwMode="auto">
          <a:xfrm>
            <a:off x="4713288" y="2640013"/>
            <a:ext cx="4178300" cy="120015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solidFill>
                  <a:srgbClr val="0000FF"/>
                </a:solidFill>
                <a:latin typeface="Courier New" panose="02070309020205020404" pitchFamily="49" charset="0"/>
                <a:ea typeface="宋体" panose="02010600030101010101" pitchFamily="2" charset="-122"/>
              </a:rPr>
              <a:t>sum=0;</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for(i=1;</a:t>
            </a:r>
            <a:r>
              <a:rPr lang="en-US" altLang="zh-CN" sz="2400" b="1">
                <a:solidFill>
                  <a:srgbClr val="C00000"/>
                </a:solidFill>
                <a:latin typeface="Courier New" panose="02070309020205020404" pitchFamily="49" charset="0"/>
                <a:ea typeface="宋体" panose="02010600030101010101" pitchFamily="2" charset="-122"/>
              </a:rPr>
              <a:t>i*i</a:t>
            </a:r>
            <a:r>
              <a:rPr lang="en-US" altLang="zh-CN" sz="2400" b="1">
                <a:solidFill>
                  <a:srgbClr val="0000FF"/>
                </a:solidFill>
                <a:latin typeface="Courier New" panose="02070309020205020404" pitchFamily="49" charset="0"/>
                <a:ea typeface="宋体" panose="02010600030101010101" pitchFamily="2" charset="-122"/>
              </a:rPr>
              <a:t>&lt;=n;i++)</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   sum+=i;</a:t>
            </a:r>
          </a:p>
        </p:txBody>
      </p:sp>
      <p:sp>
        <p:nvSpPr>
          <p:cNvPr id="79883" name="Rectangle 11"/>
          <p:cNvSpPr>
            <a:spLocks noChangeArrowheads="1"/>
          </p:cNvSpPr>
          <p:nvPr/>
        </p:nvSpPr>
        <p:spPr bwMode="auto">
          <a:xfrm>
            <a:off x="6459538" y="3975100"/>
            <a:ext cx="10636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latin typeface="Times New Roman" panose="02020603050405020304" charset="0"/>
                <a:ea typeface="宋体" panose="02010600030101010101" pitchFamily="2" charset="-122"/>
              </a:rPr>
              <a:t>O(n</a:t>
            </a:r>
            <a:r>
              <a:rPr lang="en-US" altLang="zh-CN" sz="2400" b="1" baseline="30000">
                <a:latin typeface="Times New Roman" panose="02020603050405020304" charset="0"/>
                <a:ea typeface="宋体" panose="02010600030101010101" pitchFamily="2" charset="-122"/>
              </a:rPr>
              <a:t>1/2</a:t>
            </a:r>
            <a:r>
              <a:rPr lang="en-US" altLang="zh-CN" sz="2400" b="1">
                <a:latin typeface="Times New Roman" panose="02020603050405020304" charset="0"/>
                <a:ea typeface="宋体" panose="02010600030101010101" pitchFamily="2" charset="-122"/>
              </a:rPr>
              <a:t>)</a:t>
            </a:r>
          </a:p>
        </p:txBody>
      </p:sp>
      <p:sp>
        <p:nvSpPr>
          <p:cNvPr id="89100" name="Rectangle 12"/>
          <p:cNvSpPr>
            <a:spLocks noChangeArrowheads="1"/>
          </p:cNvSpPr>
          <p:nvPr/>
        </p:nvSpPr>
        <p:spPr bwMode="auto">
          <a:xfrm>
            <a:off x="433388" y="4446588"/>
            <a:ext cx="4176712" cy="156845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solidFill>
                  <a:srgbClr val="0000FF"/>
                </a:solidFill>
                <a:latin typeface="Courier New" panose="02070309020205020404" pitchFamily="49" charset="0"/>
                <a:ea typeface="宋体" panose="02010600030101010101" pitchFamily="2" charset="-122"/>
              </a:rPr>
              <a:t>sum=0;</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for(i=0;i&lt;n;i++)</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   for(j=0;j&lt;n;j++)</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      A[i][j]=0;</a:t>
            </a:r>
          </a:p>
        </p:txBody>
      </p:sp>
      <p:sp>
        <p:nvSpPr>
          <p:cNvPr id="79885" name="Rectangle 13"/>
          <p:cNvSpPr>
            <a:spLocks noChangeArrowheads="1"/>
          </p:cNvSpPr>
          <p:nvPr/>
        </p:nvSpPr>
        <p:spPr bwMode="auto">
          <a:xfrm>
            <a:off x="2390775" y="6021388"/>
            <a:ext cx="90328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latin typeface="Times New Roman" panose="02020603050405020304" charset="0"/>
                <a:ea typeface="宋体" panose="02010600030101010101" pitchFamily="2" charset="-122"/>
              </a:rPr>
              <a:t>O(n</a:t>
            </a:r>
            <a:r>
              <a:rPr lang="en-US" altLang="zh-CN" sz="2400" b="1" baseline="30000">
                <a:latin typeface="Times New Roman" panose="02020603050405020304" charset="0"/>
                <a:ea typeface="宋体" panose="02010600030101010101" pitchFamily="2" charset="-122"/>
              </a:rPr>
              <a:t>2</a:t>
            </a:r>
            <a:r>
              <a:rPr lang="en-US" altLang="zh-CN" sz="2400" b="1">
                <a:latin typeface="Times New Roman" panose="02020603050405020304" charset="0"/>
                <a:ea typeface="宋体" panose="02010600030101010101" pitchFamily="2" charset="-122"/>
              </a:rPr>
              <a:t>)</a:t>
            </a:r>
          </a:p>
        </p:txBody>
      </p:sp>
      <p:sp>
        <p:nvSpPr>
          <p:cNvPr id="89102" name="Rectangle 6"/>
          <p:cNvSpPr>
            <a:spLocks noChangeArrowheads="1"/>
          </p:cNvSpPr>
          <p:nvPr/>
        </p:nvSpPr>
        <p:spPr bwMode="auto">
          <a:xfrm>
            <a:off x="466725" y="227013"/>
            <a:ext cx="838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b="1">
                <a:latin typeface="Arial" panose="020B0604020202020204" pitchFamily="34" charset="0"/>
              </a:rPr>
              <a:t>例 </a:t>
            </a:r>
            <a:r>
              <a:rPr lang="en-US" altLang="zh-CN" b="1">
                <a:latin typeface="Arial" panose="020B0604020202020204" pitchFamily="34" charset="0"/>
              </a:rPr>
              <a:t>1</a:t>
            </a:r>
            <a:r>
              <a:rPr lang="zh-CN" altLang="en-US" b="1">
                <a:latin typeface="Arial" panose="020B0604020202020204" pitchFamily="34" charset="0"/>
              </a:rPr>
              <a:t>：</a:t>
            </a:r>
            <a:endParaRPr lang="en-US" altLang="zh-CN" b="1">
              <a:latin typeface="Arial" panose="020B0604020202020204" pitchFamily="34" charset="0"/>
            </a:endParaRPr>
          </a:p>
        </p:txBody>
      </p:sp>
      <p:sp>
        <p:nvSpPr>
          <p:cNvPr id="89103" name="矩形 14"/>
          <p:cNvSpPr>
            <a:spLocks noChangeArrowheads="1"/>
          </p:cNvSpPr>
          <p:nvPr/>
        </p:nvSpPr>
        <p:spPr bwMode="auto">
          <a:xfrm>
            <a:off x="4795838" y="234950"/>
            <a:ext cx="838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b="1">
                <a:latin typeface="Arial" panose="020B0604020202020204" pitchFamily="34" charset="0"/>
              </a:rPr>
              <a:t>例 </a:t>
            </a:r>
            <a:r>
              <a:rPr lang="en-US" altLang="zh-CN" b="1">
                <a:latin typeface="Arial" panose="020B0604020202020204" pitchFamily="34" charset="0"/>
              </a:rPr>
              <a:t>2</a:t>
            </a:r>
            <a:r>
              <a:rPr lang="zh-CN" altLang="en-US" b="1">
                <a:latin typeface="Arial" panose="020B0604020202020204" pitchFamily="34" charset="0"/>
              </a:rPr>
              <a:t>：</a:t>
            </a:r>
          </a:p>
        </p:txBody>
      </p:sp>
      <p:sp>
        <p:nvSpPr>
          <p:cNvPr id="89104" name="矩形 15"/>
          <p:cNvSpPr>
            <a:spLocks noChangeArrowheads="1"/>
          </p:cNvSpPr>
          <p:nvPr/>
        </p:nvSpPr>
        <p:spPr bwMode="auto">
          <a:xfrm>
            <a:off x="431800" y="2182813"/>
            <a:ext cx="838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b="1">
                <a:latin typeface="Arial" panose="020B0604020202020204" pitchFamily="34" charset="0"/>
              </a:rPr>
              <a:t>例 </a:t>
            </a:r>
            <a:r>
              <a:rPr lang="en-US" altLang="zh-CN" b="1">
                <a:latin typeface="Arial" panose="020B0604020202020204" pitchFamily="34" charset="0"/>
              </a:rPr>
              <a:t>3</a:t>
            </a:r>
            <a:r>
              <a:rPr lang="zh-CN" altLang="en-US" b="1">
                <a:latin typeface="Arial" panose="020B0604020202020204" pitchFamily="34" charset="0"/>
              </a:rPr>
              <a:t>：</a:t>
            </a:r>
            <a:endParaRPr lang="zh-CN" altLang="en-US">
              <a:latin typeface="Arial" panose="020B0604020202020204" pitchFamily="34" charset="0"/>
            </a:endParaRPr>
          </a:p>
        </p:txBody>
      </p:sp>
      <p:sp>
        <p:nvSpPr>
          <p:cNvPr id="89105" name="矩形 16"/>
          <p:cNvSpPr>
            <a:spLocks noChangeArrowheads="1"/>
          </p:cNvSpPr>
          <p:nvPr/>
        </p:nvSpPr>
        <p:spPr bwMode="auto">
          <a:xfrm>
            <a:off x="4800600" y="2119313"/>
            <a:ext cx="839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b="1">
                <a:latin typeface="Arial" panose="020B0604020202020204" pitchFamily="34" charset="0"/>
              </a:rPr>
              <a:t>例 </a:t>
            </a:r>
            <a:r>
              <a:rPr lang="en-US" altLang="zh-CN" b="1">
                <a:latin typeface="Arial" panose="020B0604020202020204" pitchFamily="34" charset="0"/>
              </a:rPr>
              <a:t>4</a:t>
            </a:r>
            <a:r>
              <a:rPr lang="zh-CN" altLang="en-US" b="1">
                <a:latin typeface="Arial" panose="020B0604020202020204" pitchFamily="34" charset="0"/>
              </a:rPr>
              <a:t>：</a:t>
            </a:r>
            <a:endParaRPr lang="zh-CN" altLang="en-US">
              <a:latin typeface="Arial" panose="020B0604020202020204" pitchFamily="34" charset="0"/>
            </a:endParaRPr>
          </a:p>
        </p:txBody>
      </p:sp>
      <p:sp>
        <p:nvSpPr>
          <p:cNvPr id="89106" name="矩形 17"/>
          <p:cNvSpPr>
            <a:spLocks noChangeArrowheads="1"/>
          </p:cNvSpPr>
          <p:nvPr/>
        </p:nvSpPr>
        <p:spPr bwMode="auto">
          <a:xfrm>
            <a:off x="431800" y="4021138"/>
            <a:ext cx="838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b="1">
                <a:latin typeface="Arial" panose="020B0604020202020204" pitchFamily="34" charset="0"/>
              </a:rPr>
              <a:t>例 </a:t>
            </a:r>
            <a:r>
              <a:rPr lang="en-US" altLang="zh-CN" b="1">
                <a:latin typeface="Arial" panose="020B0604020202020204" pitchFamily="34" charset="0"/>
              </a:rPr>
              <a:t>5</a:t>
            </a:r>
            <a:r>
              <a:rPr lang="zh-CN" altLang="en-US" b="1">
                <a:latin typeface="Arial" panose="020B0604020202020204" pitchFamily="34" charset="0"/>
              </a:rPr>
              <a:t>：</a:t>
            </a:r>
            <a:endParaRPr lang="zh-CN" altLang="en-US">
              <a:latin typeface="Arial" panose="020B0604020202020204" pitchFamily="34" charset="0"/>
            </a:endParaRPr>
          </a:p>
        </p:txBody>
      </p:sp>
      <p:sp>
        <p:nvSpPr>
          <p:cNvPr id="89107" name="矩形 18"/>
          <p:cNvSpPr>
            <a:spLocks noChangeArrowheads="1"/>
          </p:cNvSpPr>
          <p:nvPr/>
        </p:nvSpPr>
        <p:spPr bwMode="auto">
          <a:xfrm>
            <a:off x="4827588" y="4017963"/>
            <a:ext cx="83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b="1">
                <a:latin typeface="Arial" panose="020B0604020202020204" pitchFamily="34" charset="0"/>
              </a:rPr>
              <a:t>例 </a:t>
            </a:r>
            <a:r>
              <a:rPr lang="en-US" altLang="zh-CN" b="1">
                <a:latin typeface="Arial" panose="020B0604020202020204" pitchFamily="34" charset="0"/>
              </a:rPr>
              <a:t>6</a:t>
            </a:r>
            <a:r>
              <a:rPr lang="zh-CN" altLang="en-US" b="1">
                <a:latin typeface="Arial" panose="020B0604020202020204" pitchFamily="34" charset="0"/>
              </a:rPr>
              <a:t>：</a:t>
            </a:r>
            <a:endParaRPr lang="zh-CN" altLang="en-US">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9878"/>
                                        </p:tgtEl>
                                        <p:attrNameLst>
                                          <p:attrName>style.visibility</p:attrName>
                                        </p:attrNameLst>
                                      </p:cBhvr>
                                      <p:to>
                                        <p:strVal val="visible"/>
                                      </p:to>
                                    </p:set>
                                    <p:animEffect transition="in" filter="fade">
                                      <p:cBhvr>
                                        <p:cTn id="7" dur="1000"/>
                                        <p:tgtEl>
                                          <p:spTgt spid="79878"/>
                                        </p:tgtEl>
                                      </p:cBhvr>
                                    </p:animEffect>
                                    <p:anim calcmode="lin" valueType="num">
                                      <p:cBhvr>
                                        <p:cTn id="8" dur="1000" fill="hold"/>
                                        <p:tgtEl>
                                          <p:spTgt spid="79878"/>
                                        </p:tgtEl>
                                        <p:attrNameLst>
                                          <p:attrName>ppt_x</p:attrName>
                                        </p:attrNameLst>
                                      </p:cBhvr>
                                      <p:tavLst>
                                        <p:tav tm="0">
                                          <p:val>
                                            <p:strVal val="#ppt_x"/>
                                          </p:val>
                                        </p:tav>
                                        <p:tav tm="100000">
                                          <p:val>
                                            <p:strVal val="#ppt_x"/>
                                          </p:val>
                                        </p:tav>
                                      </p:tavLst>
                                    </p:anim>
                                    <p:anim calcmode="lin" valueType="num">
                                      <p:cBhvr>
                                        <p:cTn id="9" dur="1000" fill="hold"/>
                                        <p:tgtEl>
                                          <p:spTgt spid="7987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9879"/>
                                        </p:tgtEl>
                                        <p:attrNameLst>
                                          <p:attrName>style.visibility</p:attrName>
                                        </p:attrNameLst>
                                      </p:cBhvr>
                                      <p:to>
                                        <p:strVal val="visible"/>
                                      </p:to>
                                    </p:set>
                                    <p:animEffect transition="in" filter="fade">
                                      <p:cBhvr>
                                        <p:cTn id="12" dur="1000"/>
                                        <p:tgtEl>
                                          <p:spTgt spid="79879"/>
                                        </p:tgtEl>
                                      </p:cBhvr>
                                    </p:animEffect>
                                    <p:anim calcmode="lin" valueType="num">
                                      <p:cBhvr>
                                        <p:cTn id="13" dur="1000" fill="hold"/>
                                        <p:tgtEl>
                                          <p:spTgt spid="79879"/>
                                        </p:tgtEl>
                                        <p:attrNameLst>
                                          <p:attrName>ppt_x</p:attrName>
                                        </p:attrNameLst>
                                      </p:cBhvr>
                                      <p:tavLst>
                                        <p:tav tm="0">
                                          <p:val>
                                            <p:strVal val="#ppt_x"/>
                                          </p:val>
                                        </p:tav>
                                        <p:tav tm="100000">
                                          <p:val>
                                            <p:strVal val="#ppt_x"/>
                                          </p:val>
                                        </p:tav>
                                      </p:tavLst>
                                    </p:anim>
                                    <p:anim calcmode="lin" valueType="num">
                                      <p:cBhvr>
                                        <p:cTn id="14" dur="1000" fill="hold"/>
                                        <p:tgtEl>
                                          <p:spTgt spid="7987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9880"/>
                                        </p:tgtEl>
                                        <p:attrNameLst>
                                          <p:attrName>style.visibility</p:attrName>
                                        </p:attrNameLst>
                                      </p:cBhvr>
                                      <p:to>
                                        <p:strVal val="visible"/>
                                      </p:to>
                                    </p:set>
                                    <p:animEffect transition="in" filter="fade">
                                      <p:cBhvr>
                                        <p:cTn id="17" dur="1000"/>
                                        <p:tgtEl>
                                          <p:spTgt spid="79880"/>
                                        </p:tgtEl>
                                      </p:cBhvr>
                                    </p:animEffect>
                                    <p:anim calcmode="lin" valueType="num">
                                      <p:cBhvr>
                                        <p:cTn id="18" dur="1000" fill="hold"/>
                                        <p:tgtEl>
                                          <p:spTgt spid="79880"/>
                                        </p:tgtEl>
                                        <p:attrNameLst>
                                          <p:attrName>ppt_x</p:attrName>
                                        </p:attrNameLst>
                                      </p:cBhvr>
                                      <p:tavLst>
                                        <p:tav tm="0">
                                          <p:val>
                                            <p:strVal val="#ppt_x"/>
                                          </p:val>
                                        </p:tav>
                                        <p:tav tm="100000">
                                          <p:val>
                                            <p:strVal val="#ppt_x"/>
                                          </p:val>
                                        </p:tav>
                                      </p:tavLst>
                                    </p:anim>
                                    <p:anim calcmode="lin" valueType="num">
                                      <p:cBhvr>
                                        <p:cTn id="19" dur="1000" fill="hold"/>
                                        <p:tgtEl>
                                          <p:spTgt spid="7988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9883"/>
                                        </p:tgtEl>
                                        <p:attrNameLst>
                                          <p:attrName>style.visibility</p:attrName>
                                        </p:attrNameLst>
                                      </p:cBhvr>
                                      <p:to>
                                        <p:strVal val="visible"/>
                                      </p:to>
                                    </p:set>
                                    <p:animEffect transition="in" filter="fade">
                                      <p:cBhvr>
                                        <p:cTn id="22" dur="1000"/>
                                        <p:tgtEl>
                                          <p:spTgt spid="79883"/>
                                        </p:tgtEl>
                                      </p:cBhvr>
                                    </p:animEffect>
                                    <p:anim calcmode="lin" valueType="num">
                                      <p:cBhvr>
                                        <p:cTn id="23" dur="1000" fill="hold"/>
                                        <p:tgtEl>
                                          <p:spTgt spid="79883"/>
                                        </p:tgtEl>
                                        <p:attrNameLst>
                                          <p:attrName>ppt_x</p:attrName>
                                        </p:attrNameLst>
                                      </p:cBhvr>
                                      <p:tavLst>
                                        <p:tav tm="0">
                                          <p:val>
                                            <p:strVal val="#ppt_x"/>
                                          </p:val>
                                        </p:tav>
                                        <p:tav tm="100000">
                                          <p:val>
                                            <p:strVal val="#ppt_x"/>
                                          </p:val>
                                        </p:tav>
                                      </p:tavLst>
                                    </p:anim>
                                    <p:anim calcmode="lin" valueType="num">
                                      <p:cBhvr>
                                        <p:cTn id="24" dur="1000" fill="hold"/>
                                        <p:tgtEl>
                                          <p:spTgt spid="7988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9885"/>
                                        </p:tgtEl>
                                        <p:attrNameLst>
                                          <p:attrName>style.visibility</p:attrName>
                                        </p:attrNameLst>
                                      </p:cBhvr>
                                      <p:to>
                                        <p:strVal val="visible"/>
                                      </p:to>
                                    </p:set>
                                    <p:animEffect transition="in" filter="fade">
                                      <p:cBhvr>
                                        <p:cTn id="27" dur="1000"/>
                                        <p:tgtEl>
                                          <p:spTgt spid="79885"/>
                                        </p:tgtEl>
                                      </p:cBhvr>
                                    </p:animEffect>
                                    <p:anim calcmode="lin" valueType="num">
                                      <p:cBhvr>
                                        <p:cTn id="28" dur="1000" fill="hold"/>
                                        <p:tgtEl>
                                          <p:spTgt spid="79885"/>
                                        </p:tgtEl>
                                        <p:attrNameLst>
                                          <p:attrName>ppt_x</p:attrName>
                                        </p:attrNameLst>
                                      </p:cBhvr>
                                      <p:tavLst>
                                        <p:tav tm="0">
                                          <p:val>
                                            <p:strVal val="#ppt_x"/>
                                          </p:val>
                                        </p:tav>
                                        <p:tav tm="100000">
                                          <p:val>
                                            <p:strVal val="#ppt_x"/>
                                          </p:val>
                                        </p:tav>
                                      </p:tavLst>
                                    </p:anim>
                                    <p:anim calcmode="lin" valueType="num">
                                      <p:cBhvr>
                                        <p:cTn id="29" dur="1000" fill="hold"/>
                                        <p:tgtEl>
                                          <p:spTgt spid="7988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9881"/>
                                        </p:tgtEl>
                                        <p:attrNameLst>
                                          <p:attrName>style.visibility</p:attrName>
                                        </p:attrNameLst>
                                      </p:cBhvr>
                                      <p:to>
                                        <p:strVal val="visible"/>
                                      </p:to>
                                    </p:set>
                                    <p:animEffect transition="in" filter="fade">
                                      <p:cBhvr>
                                        <p:cTn id="32" dur="1000"/>
                                        <p:tgtEl>
                                          <p:spTgt spid="79881"/>
                                        </p:tgtEl>
                                      </p:cBhvr>
                                    </p:animEffect>
                                    <p:anim calcmode="lin" valueType="num">
                                      <p:cBhvr>
                                        <p:cTn id="33" dur="1000" fill="hold"/>
                                        <p:tgtEl>
                                          <p:spTgt spid="79881"/>
                                        </p:tgtEl>
                                        <p:attrNameLst>
                                          <p:attrName>ppt_x</p:attrName>
                                        </p:attrNameLst>
                                      </p:cBhvr>
                                      <p:tavLst>
                                        <p:tav tm="0">
                                          <p:val>
                                            <p:strVal val="#ppt_x"/>
                                          </p:val>
                                        </p:tav>
                                        <p:tav tm="100000">
                                          <p:val>
                                            <p:strVal val="#ppt_x"/>
                                          </p:val>
                                        </p:tav>
                                      </p:tavLst>
                                    </p:anim>
                                    <p:anim calcmode="lin" valueType="num">
                                      <p:cBhvr>
                                        <p:cTn id="34" dur="1000" fill="hold"/>
                                        <p:tgtEl>
                                          <p:spTgt spid="798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8" grpId="0"/>
      <p:bldP spid="79879" grpId="0"/>
      <p:bldP spid="79880" grpId="0"/>
      <p:bldP spid="79881" grpId="0"/>
      <p:bldP spid="79883" grpId="0"/>
      <p:bldP spid="7988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3" name="Rectangle 3"/>
          <p:cNvSpPr>
            <a:spLocks noChangeArrowheads="1"/>
          </p:cNvSpPr>
          <p:nvPr/>
        </p:nvSpPr>
        <p:spPr bwMode="auto">
          <a:xfrm>
            <a:off x="642938" y="1143000"/>
            <a:ext cx="7924800" cy="5500688"/>
          </a:xfrm>
          <a:prstGeom prst="rect">
            <a:avLst/>
          </a:prstGeom>
          <a:noFill/>
          <a:ln w="9525">
            <a:noFill/>
            <a:miter lim="800000"/>
          </a:ln>
          <a:effectLst/>
        </p:spPr>
        <p:txBody>
          <a:bodyPr lIns="113731" tIns="56866" rIns="113731" bIns="56866"/>
          <a:lstStyle/>
          <a:p>
            <a:pPr marL="342900" indent="-342900" defTabSz="916305" eaLnBrk="1" fontAlgn="auto" hangingPunct="1">
              <a:spcBef>
                <a:spcPct val="20000"/>
              </a:spcBef>
              <a:spcAft>
                <a:spcPts val="0"/>
              </a:spcAft>
              <a:buClr>
                <a:schemeClr val="tx1"/>
              </a:buClr>
              <a:buSzPct val="110000"/>
              <a:buFont typeface="Geneva" charset="0"/>
              <a:buChar char="•"/>
              <a:defRPr/>
            </a:pPr>
            <a:r>
              <a:rPr lang="zh-CN" altLang="en-US" sz="3300" b="1" dirty="0">
                <a:solidFill>
                  <a:srgbClr val="0000CC"/>
                </a:solidFill>
                <a:effectLst>
                  <a:outerShdw blurRad="38100" dist="38100" dir="2700000" algn="tl">
                    <a:srgbClr val="C0C0C0"/>
                  </a:outerShdw>
                </a:effectLst>
                <a:latin typeface="Times New Roman" panose="02020603050405020304" charset="0"/>
                <a:cs typeface="Times New Roman" panose="02020603050405020304" charset="0"/>
              </a:rPr>
              <a:t>加法规则   </a:t>
            </a:r>
            <a:r>
              <a:rPr lang="zh-CN" altLang="en-US" sz="3300" b="1" u="sng" dirty="0">
                <a:solidFill>
                  <a:srgbClr val="0000FF"/>
                </a:solidFill>
                <a:effectLst>
                  <a:outerShdw blurRad="38100" dist="38100" dir="2700000" algn="tl">
                    <a:srgbClr val="C0C0C0"/>
                  </a:outerShdw>
                </a:effectLst>
                <a:latin typeface="Times New Roman" panose="02020603050405020304" charset="0"/>
                <a:cs typeface="Times New Roman" panose="02020603050405020304" charset="0"/>
              </a:rPr>
              <a:t>针对并列程序段</a:t>
            </a:r>
            <a:r>
              <a:rPr lang="zh-CN" altLang="en-US" sz="2800" b="1" dirty="0">
                <a:latin typeface="Times New Roman" panose="02020603050405020304" charset="0"/>
                <a:cs typeface="Times New Roman" panose="02020603050405020304" charset="0"/>
              </a:rPr>
              <a:t> </a:t>
            </a:r>
            <a:endParaRPr lang="zh-CN" altLang="en-US" sz="1400" b="1" dirty="0">
              <a:latin typeface="Times New Roman" panose="02020603050405020304" charset="0"/>
              <a:cs typeface="Times New Roman" panose="02020603050405020304" charset="0"/>
            </a:endParaRPr>
          </a:p>
          <a:p>
            <a:pPr marL="342900" indent="-342900" defTabSz="916305" eaLnBrk="1" fontAlgn="auto" hangingPunct="1">
              <a:spcBef>
                <a:spcPct val="20000"/>
              </a:spcBef>
              <a:spcAft>
                <a:spcPts val="0"/>
              </a:spcAft>
              <a:buClr>
                <a:schemeClr val="tx1"/>
              </a:buClr>
              <a:buSzPct val="110000"/>
              <a:buFont typeface="Geneva" charset="0"/>
              <a:buNone/>
              <a:defRPr/>
            </a:pPr>
            <a:r>
              <a:rPr lang="zh-CN" altLang="en-US" sz="2800" b="1" dirty="0">
                <a:latin typeface="Times New Roman" panose="02020603050405020304" charset="0"/>
                <a:cs typeface="Times New Roman" panose="02020603050405020304" charset="0"/>
              </a:rPr>
              <a:t>    </a:t>
            </a:r>
            <a:r>
              <a:rPr lang="en-US" altLang="zh-CN" sz="3300" b="1" dirty="0">
                <a:solidFill>
                  <a:srgbClr val="CC0000"/>
                </a:solidFill>
                <a:latin typeface="Times New Roman" panose="02020603050405020304" charset="0"/>
                <a:cs typeface="Times New Roman" panose="02020603050405020304" charset="0"/>
              </a:rPr>
              <a:t>T(</a:t>
            </a:r>
            <a:r>
              <a:rPr lang="en-US" altLang="zh-CN" sz="3300" b="1" i="1" dirty="0">
                <a:solidFill>
                  <a:srgbClr val="CC0000"/>
                </a:solidFill>
                <a:latin typeface="Times New Roman" panose="02020603050405020304" charset="0"/>
                <a:cs typeface="Times New Roman" panose="02020603050405020304" charset="0"/>
              </a:rPr>
              <a:t>n</a:t>
            </a:r>
            <a:r>
              <a:rPr lang="en-US" altLang="zh-CN" sz="3300" b="1" dirty="0">
                <a:solidFill>
                  <a:srgbClr val="CC0000"/>
                </a:solidFill>
                <a:latin typeface="Times New Roman" panose="02020603050405020304" charset="0"/>
                <a:cs typeface="Times New Roman" panose="02020603050405020304" charset="0"/>
              </a:rPr>
              <a:t>, </a:t>
            </a:r>
            <a:r>
              <a:rPr lang="en-US" altLang="zh-CN" sz="3300" b="1" i="1" dirty="0">
                <a:solidFill>
                  <a:srgbClr val="CC0000"/>
                </a:solidFill>
                <a:latin typeface="Times New Roman" panose="02020603050405020304" charset="0"/>
                <a:cs typeface="Times New Roman" panose="02020603050405020304" charset="0"/>
              </a:rPr>
              <a:t>m</a:t>
            </a:r>
            <a:r>
              <a:rPr lang="en-US" altLang="zh-CN" sz="3300" b="1" dirty="0">
                <a:solidFill>
                  <a:srgbClr val="CC0000"/>
                </a:solidFill>
                <a:latin typeface="Times New Roman" panose="02020603050405020304" charset="0"/>
                <a:cs typeface="Times New Roman" panose="02020603050405020304" charset="0"/>
              </a:rPr>
              <a:t>)  = T1 (</a:t>
            </a:r>
            <a:r>
              <a:rPr lang="en-US" altLang="zh-CN" sz="3300" b="1" i="1" dirty="0">
                <a:solidFill>
                  <a:srgbClr val="CC0000"/>
                </a:solidFill>
                <a:latin typeface="Times New Roman" panose="02020603050405020304" charset="0"/>
                <a:cs typeface="Times New Roman" panose="02020603050405020304" charset="0"/>
              </a:rPr>
              <a:t>n</a:t>
            </a:r>
            <a:r>
              <a:rPr lang="en-US" altLang="zh-CN" sz="3300" b="1" dirty="0">
                <a:solidFill>
                  <a:srgbClr val="CC0000"/>
                </a:solidFill>
                <a:latin typeface="Times New Roman" panose="02020603050405020304" charset="0"/>
                <a:cs typeface="Times New Roman" panose="02020603050405020304" charset="0"/>
              </a:rPr>
              <a:t>) + T2 (</a:t>
            </a:r>
            <a:r>
              <a:rPr lang="en-US" altLang="zh-CN" sz="3300" b="1" i="1" dirty="0">
                <a:solidFill>
                  <a:srgbClr val="CC0000"/>
                </a:solidFill>
                <a:latin typeface="Times New Roman" panose="02020603050405020304" charset="0"/>
                <a:cs typeface="Times New Roman" panose="02020603050405020304" charset="0"/>
              </a:rPr>
              <a:t>m</a:t>
            </a:r>
            <a:r>
              <a:rPr lang="en-US" altLang="zh-CN" sz="3300" b="1" dirty="0">
                <a:solidFill>
                  <a:srgbClr val="CC0000"/>
                </a:solidFill>
                <a:latin typeface="Times New Roman" panose="02020603050405020304" charset="0"/>
                <a:cs typeface="Times New Roman" panose="02020603050405020304" charset="0"/>
              </a:rPr>
              <a:t>)	</a:t>
            </a:r>
          </a:p>
          <a:p>
            <a:pPr marL="342900" indent="-342900" defTabSz="916305" eaLnBrk="1" fontAlgn="auto" hangingPunct="1">
              <a:spcBef>
                <a:spcPct val="20000"/>
              </a:spcBef>
              <a:spcAft>
                <a:spcPts val="0"/>
              </a:spcAft>
              <a:buClr>
                <a:schemeClr val="tx1"/>
              </a:buClr>
              <a:buSzPct val="110000"/>
              <a:buFont typeface="Geneva" charset="0"/>
              <a:buNone/>
              <a:defRPr/>
            </a:pPr>
            <a:r>
              <a:rPr lang="en-US" altLang="zh-CN" sz="3300" b="1" dirty="0">
                <a:solidFill>
                  <a:srgbClr val="CC0000"/>
                </a:solidFill>
                <a:latin typeface="Times New Roman" panose="02020603050405020304" charset="0"/>
                <a:cs typeface="Times New Roman" panose="02020603050405020304" charset="0"/>
              </a:rPr>
              <a:t>  	  	            = O(max (</a:t>
            </a:r>
            <a:r>
              <a:rPr lang="en-US" altLang="zh-CN" sz="3300" b="1" i="1" dirty="0">
                <a:solidFill>
                  <a:srgbClr val="CC0000"/>
                </a:solidFill>
                <a:latin typeface="Times New Roman" panose="02020603050405020304" charset="0"/>
                <a:cs typeface="Times New Roman" panose="02020603050405020304" charset="0"/>
              </a:rPr>
              <a:t>f</a:t>
            </a:r>
            <a:r>
              <a:rPr lang="en-US" altLang="zh-CN" sz="3300" b="1" dirty="0">
                <a:solidFill>
                  <a:srgbClr val="CC0000"/>
                </a:solidFill>
                <a:latin typeface="Times New Roman" panose="02020603050405020304" charset="0"/>
                <a:cs typeface="Times New Roman" panose="02020603050405020304" charset="0"/>
              </a:rPr>
              <a:t> (</a:t>
            </a:r>
            <a:r>
              <a:rPr lang="en-US" altLang="zh-CN" sz="3300" b="1" i="1" dirty="0">
                <a:solidFill>
                  <a:srgbClr val="CC0000"/>
                </a:solidFill>
                <a:latin typeface="Times New Roman" panose="02020603050405020304" charset="0"/>
                <a:cs typeface="Times New Roman" panose="02020603050405020304" charset="0"/>
              </a:rPr>
              <a:t>n</a:t>
            </a:r>
            <a:r>
              <a:rPr lang="en-US" altLang="zh-CN" sz="3300" b="1" dirty="0">
                <a:solidFill>
                  <a:srgbClr val="CC0000"/>
                </a:solidFill>
                <a:latin typeface="Times New Roman" panose="02020603050405020304" charset="0"/>
                <a:cs typeface="Times New Roman" panose="02020603050405020304" charset="0"/>
              </a:rPr>
              <a:t>), </a:t>
            </a:r>
            <a:r>
              <a:rPr lang="en-US" altLang="zh-CN" sz="3300" b="1" i="1" dirty="0">
                <a:solidFill>
                  <a:srgbClr val="CC0000"/>
                </a:solidFill>
                <a:latin typeface="Times New Roman" panose="02020603050405020304" charset="0"/>
                <a:cs typeface="Times New Roman" panose="02020603050405020304" charset="0"/>
              </a:rPr>
              <a:t>g</a:t>
            </a:r>
            <a:r>
              <a:rPr lang="en-US" altLang="zh-CN" sz="3300" b="1" dirty="0">
                <a:solidFill>
                  <a:srgbClr val="CC0000"/>
                </a:solidFill>
                <a:latin typeface="Times New Roman" panose="02020603050405020304" charset="0"/>
                <a:cs typeface="Times New Roman" panose="02020603050405020304" charset="0"/>
              </a:rPr>
              <a:t> (</a:t>
            </a:r>
            <a:r>
              <a:rPr lang="en-US" altLang="zh-CN" sz="3300" b="1" i="1" dirty="0">
                <a:solidFill>
                  <a:srgbClr val="CC0000"/>
                </a:solidFill>
                <a:latin typeface="Times New Roman" panose="02020603050405020304" charset="0"/>
                <a:cs typeface="Times New Roman" panose="02020603050405020304" charset="0"/>
              </a:rPr>
              <a:t>m</a:t>
            </a:r>
            <a:r>
              <a:rPr lang="en-US" altLang="zh-CN" sz="3300" b="1" dirty="0">
                <a:solidFill>
                  <a:srgbClr val="CC0000"/>
                </a:solidFill>
                <a:latin typeface="Times New Roman" panose="02020603050405020304" charset="0"/>
                <a:cs typeface="Times New Roman" panose="02020603050405020304" charset="0"/>
              </a:rPr>
              <a:t>)))</a:t>
            </a:r>
            <a:endParaRPr lang="en-US" altLang="zh-CN" sz="2800" b="1" dirty="0">
              <a:latin typeface="Times New Roman" panose="02020603050405020304" charset="0"/>
              <a:cs typeface="Times New Roman" panose="02020603050405020304" charset="0"/>
            </a:endParaRPr>
          </a:p>
          <a:p>
            <a:pPr marL="342900" indent="-342900" defTabSz="916305" eaLnBrk="1" fontAlgn="auto" hangingPunct="1">
              <a:spcBef>
                <a:spcPct val="20000"/>
              </a:spcBef>
              <a:spcAft>
                <a:spcPts val="0"/>
              </a:spcAft>
              <a:buClr>
                <a:schemeClr val="tx1"/>
              </a:buClr>
              <a:buSzPct val="110000"/>
              <a:buFont typeface="Geneva" charset="0"/>
              <a:buChar char="•"/>
              <a:defRPr/>
            </a:pPr>
            <a:r>
              <a:rPr lang="zh-CN" altLang="en-US" sz="3300" b="1" dirty="0">
                <a:solidFill>
                  <a:srgbClr val="0000CC"/>
                </a:solidFill>
                <a:effectLst>
                  <a:outerShdw blurRad="38100" dist="38100" dir="2700000" algn="tl">
                    <a:srgbClr val="C0C0C0"/>
                  </a:outerShdw>
                </a:effectLst>
                <a:latin typeface="Times New Roman" panose="02020603050405020304" charset="0"/>
                <a:cs typeface="Times New Roman" panose="02020603050405020304" charset="0"/>
              </a:rPr>
              <a:t>乘法规则   </a:t>
            </a:r>
            <a:r>
              <a:rPr lang="zh-CN" altLang="en-US" sz="3300" b="1" u="sng" dirty="0">
                <a:solidFill>
                  <a:srgbClr val="0000FF"/>
                </a:solidFill>
                <a:effectLst>
                  <a:outerShdw blurRad="38100" dist="38100" dir="2700000" algn="tl">
                    <a:srgbClr val="C0C0C0"/>
                  </a:outerShdw>
                </a:effectLst>
                <a:latin typeface="Times New Roman" panose="02020603050405020304" charset="0"/>
                <a:cs typeface="Times New Roman" panose="02020603050405020304" charset="0"/>
              </a:rPr>
              <a:t>针对嵌套程序段</a:t>
            </a:r>
            <a:br>
              <a:rPr lang="zh-CN" altLang="en-US" sz="1700" b="1" dirty="0">
                <a:solidFill>
                  <a:srgbClr val="0000CC"/>
                </a:solidFill>
                <a:latin typeface="Times New Roman" panose="02020603050405020304" charset="0"/>
                <a:cs typeface="Times New Roman" panose="02020603050405020304" charset="0"/>
              </a:rPr>
            </a:br>
            <a:r>
              <a:rPr lang="zh-CN" altLang="en-US" sz="2800" b="1" dirty="0">
                <a:latin typeface="Times New Roman" panose="02020603050405020304" charset="0"/>
                <a:cs typeface="Times New Roman" panose="02020603050405020304" charset="0"/>
              </a:rPr>
              <a:t>  </a:t>
            </a:r>
            <a:r>
              <a:rPr lang="en-US" altLang="zh-CN" sz="3300" b="1" dirty="0">
                <a:solidFill>
                  <a:srgbClr val="CC0000"/>
                </a:solidFill>
                <a:latin typeface="Times New Roman" panose="02020603050405020304" charset="0"/>
                <a:cs typeface="Times New Roman" panose="02020603050405020304" charset="0"/>
              </a:rPr>
              <a:t>T (</a:t>
            </a:r>
            <a:r>
              <a:rPr lang="en-US" altLang="zh-CN" sz="3300" b="1" i="1" dirty="0">
                <a:solidFill>
                  <a:srgbClr val="CC0000"/>
                </a:solidFill>
                <a:latin typeface="Times New Roman" panose="02020603050405020304" charset="0"/>
                <a:cs typeface="Times New Roman" panose="02020603050405020304" charset="0"/>
              </a:rPr>
              <a:t>n</a:t>
            </a:r>
            <a:r>
              <a:rPr lang="en-US" altLang="zh-CN" sz="3300" b="1" dirty="0">
                <a:solidFill>
                  <a:srgbClr val="CC0000"/>
                </a:solidFill>
                <a:latin typeface="Times New Roman" panose="02020603050405020304" charset="0"/>
                <a:cs typeface="Times New Roman" panose="02020603050405020304" charset="0"/>
              </a:rPr>
              <a:t>, </a:t>
            </a:r>
            <a:r>
              <a:rPr lang="en-US" altLang="zh-CN" sz="3300" b="1" i="1" dirty="0">
                <a:solidFill>
                  <a:srgbClr val="CC0000"/>
                </a:solidFill>
                <a:latin typeface="Times New Roman" panose="02020603050405020304" charset="0"/>
                <a:cs typeface="Times New Roman" panose="02020603050405020304" charset="0"/>
              </a:rPr>
              <a:t>m</a:t>
            </a:r>
            <a:r>
              <a:rPr lang="en-US" altLang="zh-CN" sz="3300" b="1" dirty="0">
                <a:solidFill>
                  <a:srgbClr val="CC0000"/>
                </a:solidFill>
                <a:latin typeface="Times New Roman" panose="02020603050405020304" charset="0"/>
                <a:cs typeface="Times New Roman" panose="02020603050405020304" charset="0"/>
              </a:rPr>
              <a:t>) = T1 (</a:t>
            </a:r>
            <a:r>
              <a:rPr lang="en-US" altLang="zh-CN" sz="3300" b="1" i="1" dirty="0">
                <a:solidFill>
                  <a:srgbClr val="CC0000"/>
                </a:solidFill>
                <a:latin typeface="Times New Roman" panose="02020603050405020304" charset="0"/>
                <a:cs typeface="Times New Roman" panose="02020603050405020304" charset="0"/>
              </a:rPr>
              <a:t>n</a:t>
            </a:r>
            <a:r>
              <a:rPr lang="en-US" altLang="zh-CN" sz="3300" b="1" dirty="0">
                <a:solidFill>
                  <a:srgbClr val="CC0000"/>
                </a:solidFill>
                <a:latin typeface="Times New Roman" panose="02020603050405020304" charset="0"/>
                <a:cs typeface="Times New Roman" panose="02020603050405020304" charset="0"/>
              </a:rPr>
              <a:t>) * T2 (</a:t>
            </a:r>
            <a:r>
              <a:rPr lang="en-US" altLang="zh-CN" sz="3300" b="1" i="1" dirty="0">
                <a:solidFill>
                  <a:srgbClr val="CC0000"/>
                </a:solidFill>
                <a:latin typeface="Times New Roman" panose="02020603050405020304" charset="0"/>
                <a:cs typeface="Times New Roman" panose="02020603050405020304" charset="0"/>
              </a:rPr>
              <a:t>m</a:t>
            </a:r>
            <a:r>
              <a:rPr lang="en-US" altLang="zh-CN" sz="3300" b="1" dirty="0">
                <a:solidFill>
                  <a:srgbClr val="CC0000"/>
                </a:solidFill>
                <a:latin typeface="Times New Roman" panose="02020603050405020304" charset="0"/>
                <a:cs typeface="Times New Roman" panose="02020603050405020304" charset="0"/>
              </a:rPr>
              <a:t>)</a:t>
            </a:r>
            <a:br>
              <a:rPr lang="en-US" altLang="zh-CN" sz="3300" b="1" dirty="0">
                <a:solidFill>
                  <a:srgbClr val="CC0000"/>
                </a:solidFill>
                <a:latin typeface="Times New Roman" panose="02020603050405020304" charset="0"/>
                <a:cs typeface="Times New Roman" panose="02020603050405020304" charset="0"/>
              </a:rPr>
            </a:br>
            <a:r>
              <a:rPr lang="en-US" altLang="zh-CN" sz="3300" b="1" dirty="0">
                <a:solidFill>
                  <a:srgbClr val="CC0000"/>
                </a:solidFill>
                <a:latin typeface="Times New Roman" panose="02020603050405020304" charset="0"/>
                <a:cs typeface="Times New Roman" panose="02020603050405020304" charset="0"/>
              </a:rPr>
              <a:t>		  = O(</a:t>
            </a:r>
            <a:r>
              <a:rPr lang="en-US" altLang="zh-CN" sz="3300" b="1" i="1" dirty="0">
                <a:solidFill>
                  <a:srgbClr val="CC0000"/>
                </a:solidFill>
                <a:latin typeface="Times New Roman" panose="02020603050405020304" charset="0"/>
                <a:cs typeface="Times New Roman" panose="02020603050405020304" charset="0"/>
              </a:rPr>
              <a:t>f</a:t>
            </a:r>
            <a:r>
              <a:rPr lang="en-US" altLang="zh-CN" sz="3300" b="1" dirty="0">
                <a:solidFill>
                  <a:srgbClr val="CC0000"/>
                </a:solidFill>
                <a:latin typeface="Times New Roman" panose="02020603050405020304" charset="0"/>
                <a:cs typeface="Times New Roman" panose="02020603050405020304" charset="0"/>
              </a:rPr>
              <a:t> (</a:t>
            </a:r>
            <a:r>
              <a:rPr lang="en-US" altLang="zh-CN" sz="3300" b="1" i="1" dirty="0">
                <a:solidFill>
                  <a:srgbClr val="CC0000"/>
                </a:solidFill>
                <a:latin typeface="Times New Roman" panose="02020603050405020304" charset="0"/>
                <a:cs typeface="Times New Roman" panose="02020603050405020304" charset="0"/>
              </a:rPr>
              <a:t>n</a:t>
            </a:r>
            <a:r>
              <a:rPr lang="en-US" altLang="zh-CN" sz="3300" b="1" dirty="0">
                <a:solidFill>
                  <a:srgbClr val="CC0000"/>
                </a:solidFill>
                <a:latin typeface="Times New Roman" panose="02020603050405020304" charset="0"/>
                <a:cs typeface="Times New Roman" panose="02020603050405020304" charset="0"/>
              </a:rPr>
              <a:t>)*</a:t>
            </a:r>
            <a:r>
              <a:rPr lang="en-US" altLang="zh-CN" sz="3300" b="1" i="1" dirty="0">
                <a:solidFill>
                  <a:srgbClr val="CC0000"/>
                </a:solidFill>
                <a:latin typeface="Times New Roman" panose="02020603050405020304" charset="0"/>
                <a:cs typeface="Times New Roman" panose="02020603050405020304" charset="0"/>
              </a:rPr>
              <a:t>g</a:t>
            </a:r>
            <a:r>
              <a:rPr lang="en-US" altLang="zh-CN" sz="3300" b="1" dirty="0">
                <a:solidFill>
                  <a:srgbClr val="CC0000"/>
                </a:solidFill>
                <a:latin typeface="Times New Roman" panose="02020603050405020304" charset="0"/>
                <a:cs typeface="Times New Roman" panose="02020603050405020304" charset="0"/>
              </a:rPr>
              <a:t> (</a:t>
            </a:r>
            <a:r>
              <a:rPr lang="en-US" altLang="zh-CN" sz="3300" b="1" i="1" dirty="0">
                <a:solidFill>
                  <a:srgbClr val="CC0000"/>
                </a:solidFill>
                <a:latin typeface="Times New Roman" panose="02020603050405020304" charset="0"/>
                <a:cs typeface="Times New Roman" panose="02020603050405020304" charset="0"/>
              </a:rPr>
              <a:t>m</a:t>
            </a:r>
            <a:r>
              <a:rPr lang="en-US" altLang="zh-CN" sz="3300" b="1" dirty="0">
                <a:solidFill>
                  <a:srgbClr val="CC0000"/>
                </a:solidFill>
                <a:latin typeface="Times New Roman" panose="02020603050405020304" charset="0"/>
                <a:cs typeface="Times New Roman" panose="02020603050405020304" charset="0"/>
              </a:rPr>
              <a:t>))</a:t>
            </a:r>
          </a:p>
          <a:p>
            <a:pPr marL="342900" indent="-342900" defTabSz="916305" eaLnBrk="1" fontAlgn="auto" hangingPunct="1">
              <a:spcBef>
                <a:spcPct val="20000"/>
              </a:spcBef>
              <a:spcAft>
                <a:spcPts val="0"/>
              </a:spcAft>
              <a:buClr>
                <a:schemeClr val="tx1"/>
              </a:buClr>
              <a:buSzPct val="110000"/>
              <a:buFont typeface="Geneva" charset="0"/>
              <a:buChar char="•"/>
              <a:defRPr/>
            </a:pPr>
            <a:r>
              <a:rPr lang="zh-CN" altLang="en-US" sz="3300" b="1" dirty="0">
                <a:solidFill>
                  <a:srgbClr val="0000CC"/>
                </a:solidFill>
                <a:effectLst>
                  <a:outerShdw blurRad="38100" dist="38100" dir="2700000" algn="tl">
                    <a:srgbClr val="C0C0C0"/>
                  </a:outerShdw>
                </a:effectLst>
                <a:latin typeface="Times New Roman" panose="02020603050405020304" charset="0"/>
                <a:cs typeface="Times New Roman" panose="02020603050405020304" charset="0"/>
              </a:rPr>
              <a:t>乘法规则中的常数无关项   </a:t>
            </a:r>
            <a:r>
              <a:rPr lang="en-US" altLang="zh-CN" sz="3300" b="1" dirty="0">
                <a:solidFill>
                  <a:srgbClr val="0000CC"/>
                </a:solidFill>
                <a:effectLst>
                  <a:outerShdw blurRad="38100" dist="38100" dir="2700000" algn="tl">
                    <a:srgbClr val="C0C0C0"/>
                  </a:outerShdw>
                </a:effectLst>
                <a:latin typeface="Times New Roman" panose="02020603050405020304" charset="0"/>
                <a:cs typeface="Times New Roman" panose="02020603050405020304" charset="0"/>
              </a:rPr>
              <a:t>O(C) → O(1)</a:t>
            </a:r>
          </a:p>
          <a:p>
            <a:pPr marL="342900" indent="-342900" defTabSz="916305" eaLnBrk="1" fontAlgn="auto" hangingPunct="1">
              <a:spcBef>
                <a:spcPct val="20000"/>
              </a:spcBef>
              <a:spcAft>
                <a:spcPts val="0"/>
              </a:spcAft>
              <a:buClr>
                <a:schemeClr val="tx1"/>
              </a:buClr>
              <a:buSzPct val="110000"/>
              <a:buFont typeface="Geneva" charset="0"/>
              <a:buNone/>
              <a:defRPr/>
            </a:pPr>
            <a:r>
              <a:rPr lang="en-US" altLang="zh-CN" sz="2800" b="1" dirty="0">
                <a:latin typeface="Times New Roman" panose="02020603050405020304" charset="0"/>
                <a:cs typeface="Times New Roman" panose="02020603050405020304" charset="0"/>
              </a:rPr>
              <a:t> 	 </a:t>
            </a:r>
            <a:r>
              <a:rPr lang="en-US" altLang="zh-CN" sz="3300" b="1" dirty="0">
                <a:solidFill>
                  <a:srgbClr val="CC0000"/>
                </a:solidFill>
                <a:latin typeface="Times New Roman" panose="02020603050405020304" charset="0"/>
                <a:cs typeface="Times New Roman" panose="02020603050405020304" charset="0"/>
              </a:rPr>
              <a:t>T (</a:t>
            </a:r>
            <a:r>
              <a:rPr lang="en-US" altLang="zh-CN" sz="3300" b="1" i="1" dirty="0">
                <a:solidFill>
                  <a:srgbClr val="CC0000"/>
                </a:solidFill>
                <a:latin typeface="Times New Roman" panose="02020603050405020304" charset="0"/>
                <a:cs typeface="Times New Roman" panose="02020603050405020304" charset="0"/>
              </a:rPr>
              <a:t>n</a:t>
            </a:r>
            <a:r>
              <a:rPr lang="en-US" altLang="zh-CN" sz="3300" b="1" dirty="0">
                <a:solidFill>
                  <a:srgbClr val="CC0000"/>
                </a:solidFill>
                <a:latin typeface="Times New Roman" panose="02020603050405020304" charset="0"/>
                <a:cs typeface="Times New Roman" panose="02020603050405020304" charset="0"/>
              </a:rPr>
              <a:t>) = O( c * </a:t>
            </a:r>
            <a:r>
              <a:rPr lang="en-US" altLang="zh-CN" sz="3300" b="1" i="1" dirty="0">
                <a:solidFill>
                  <a:srgbClr val="CC0000"/>
                </a:solidFill>
                <a:latin typeface="Times New Roman" panose="02020603050405020304" charset="0"/>
                <a:cs typeface="Times New Roman" panose="02020603050405020304" charset="0"/>
              </a:rPr>
              <a:t>f</a:t>
            </a:r>
            <a:r>
              <a:rPr lang="en-US" altLang="zh-CN" sz="3300" b="1" dirty="0">
                <a:solidFill>
                  <a:srgbClr val="CC0000"/>
                </a:solidFill>
                <a:latin typeface="Times New Roman" panose="02020603050405020304" charset="0"/>
                <a:cs typeface="Times New Roman" panose="02020603050405020304" charset="0"/>
              </a:rPr>
              <a:t>(</a:t>
            </a:r>
            <a:r>
              <a:rPr lang="en-US" altLang="zh-CN" sz="3300" b="1" i="1" dirty="0">
                <a:solidFill>
                  <a:srgbClr val="CC0000"/>
                </a:solidFill>
                <a:latin typeface="Times New Roman" panose="02020603050405020304" charset="0"/>
                <a:cs typeface="Times New Roman" panose="02020603050405020304" charset="0"/>
              </a:rPr>
              <a:t>n</a:t>
            </a:r>
            <a:r>
              <a:rPr lang="en-US" altLang="zh-CN" sz="3300" b="1" dirty="0">
                <a:solidFill>
                  <a:srgbClr val="CC0000"/>
                </a:solidFill>
                <a:latin typeface="Times New Roman" panose="02020603050405020304" charset="0"/>
                <a:cs typeface="Times New Roman" panose="02020603050405020304" charset="0"/>
              </a:rPr>
              <a:t>)) = O(</a:t>
            </a:r>
            <a:r>
              <a:rPr lang="en-US" altLang="zh-CN" sz="3300" b="1" i="1" dirty="0">
                <a:solidFill>
                  <a:srgbClr val="CC0000"/>
                </a:solidFill>
                <a:latin typeface="Times New Roman" panose="02020603050405020304" charset="0"/>
                <a:cs typeface="Times New Roman" panose="02020603050405020304" charset="0"/>
              </a:rPr>
              <a:t>f</a:t>
            </a:r>
            <a:r>
              <a:rPr lang="en-US" altLang="zh-CN" sz="3300" b="1" dirty="0">
                <a:solidFill>
                  <a:srgbClr val="CC0000"/>
                </a:solidFill>
                <a:latin typeface="Times New Roman" panose="02020603050405020304" charset="0"/>
                <a:cs typeface="Times New Roman" panose="02020603050405020304" charset="0"/>
              </a:rPr>
              <a:t>(</a:t>
            </a:r>
            <a:r>
              <a:rPr lang="en-US" altLang="zh-CN" sz="3300" b="1" i="1" dirty="0">
                <a:solidFill>
                  <a:srgbClr val="CC0000"/>
                </a:solidFill>
                <a:latin typeface="Times New Roman" panose="02020603050405020304" charset="0"/>
                <a:cs typeface="Times New Roman" panose="02020603050405020304" charset="0"/>
              </a:rPr>
              <a:t>n</a:t>
            </a:r>
            <a:r>
              <a:rPr lang="en-US" altLang="zh-CN" sz="3300" b="1" dirty="0">
                <a:solidFill>
                  <a:srgbClr val="CC0000"/>
                </a:solidFill>
                <a:latin typeface="Times New Roman" panose="02020603050405020304" charset="0"/>
                <a:cs typeface="Times New Roman" panose="02020603050405020304" charset="0"/>
              </a:rPr>
              <a:t>))</a:t>
            </a:r>
          </a:p>
          <a:p>
            <a:pPr marL="342900" indent="-342900" defTabSz="916305" eaLnBrk="1" fontAlgn="auto" hangingPunct="1">
              <a:spcBef>
                <a:spcPct val="20000"/>
              </a:spcBef>
              <a:spcAft>
                <a:spcPts val="0"/>
              </a:spcAft>
              <a:buClr>
                <a:schemeClr val="tx1"/>
              </a:buClr>
              <a:buSzPct val="110000"/>
              <a:buFont typeface="Arial" panose="020B0604020202020204" pitchFamily="34" charset="0"/>
              <a:buChar char="•"/>
              <a:defRPr/>
            </a:pPr>
            <a:r>
              <a:rPr lang="zh-CN" altLang="en-US" sz="3300" b="1" dirty="0">
                <a:solidFill>
                  <a:srgbClr val="0000CC"/>
                </a:solidFill>
                <a:effectLst>
                  <a:outerShdw blurRad="38100" dist="38100" dir="2700000" algn="tl">
                    <a:srgbClr val="C0C0C0"/>
                  </a:outerShdw>
                </a:effectLst>
                <a:latin typeface="Times New Roman" panose="02020603050405020304" charset="0"/>
                <a:cs typeface="Times New Roman" panose="02020603050405020304" charset="0"/>
              </a:rPr>
              <a:t> </a:t>
            </a:r>
            <a:r>
              <a:rPr lang="en-US" altLang="zh-CN" sz="3300" b="1" dirty="0">
                <a:solidFill>
                  <a:srgbClr val="0000CC"/>
                </a:solidFill>
                <a:effectLst>
                  <a:outerShdw blurRad="38100" dist="38100" dir="2700000" algn="tl">
                    <a:srgbClr val="C0C0C0"/>
                  </a:outerShdw>
                </a:effectLst>
                <a:latin typeface="Times New Roman" panose="02020603050405020304" charset="0"/>
                <a:cs typeface="Times New Roman" panose="02020603050405020304" charset="0"/>
              </a:rPr>
              <a:t>Ο</a:t>
            </a:r>
            <a:r>
              <a:rPr lang="en-US" altLang="en-US" sz="3300" b="1" dirty="0">
                <a:solidFill>
                  <a:srgbClr val="0000CC"/>
                </a:solidFill>
                <a:effectLst>
                  <a:outerShdw blurRad="38100" dist="38100" dir="2700000" algn="tl">
                    <a:srgbClr val="C0C0C0"/>
                  </a:outerShdw>
                </a:effectLst>
                <a:latin typeface="Times New Roman" panose="02020603050405020304" charset="0"/>
                <a:cs typeface="Times New Roman" panose="02020603050405020304" charset="0"/>
              </a:rPr>
              <a:t>(1)</a:t>
            </a:r>
            <a:r>
              <a:rPr lang="zh-CN" altLang="en-US" sz="3300" b="1" dirty="0">
                <a:solidFill>
                  <a:srgbClr val="0000CC"/>
                </a:solidFill>
                <a:effectLst>
                  <a:outerShdw blurRad="38100" dist="38100" dir="2700000" algn="tl">
                    <a:srgbClr val="C0C0C0"/>
                  </a:outerShdw>
                </a:effectLst>
                <a:latin typeface="Times New Roman" panose="02020603050405020304" charset="0"/>
                <a:cs typeface="Times New Roman" panose="02020603050405020304" charset="0"/>
              </a:rPr>
              <a:t>表示常数计算时间</a:t>
            </a:r>
          </a:p>
        </p:txBody>
      </p:sp>
      <p:sp>
        <p:nvSpPr>
          <p:cNvPr id="3" name="矩形 2"/>
          <p:cNvSpPr/>
          <p:nvPr/>
        </p:nvSpPr>
        <p:spPr>
          <a:xfrm>
            <a:off x="571500" y="500063"/>
            <a:ext cx="7286625" cy="584200"/>
          </a:xfrm>
          <a:prstGeom prst="rect">
            <a:avLst/>
          </a:prstGeom>
        </p:spPr>
        <p:txBody>
          <a:bodyPr>
            <a:spAutoFit/>
          </a:bodyPr>
          <a:lstStyle/>
          <a:p>
            <a:pPr marL="342900" indent="-342900" defTabSz="916305" eaLnBrk="1" fontAlgn="auto" hangingPunct="1">
              <a:spcBef>
                <a:spcPct val="20000"/>
              </a:spcBef>
              <a:spcAft>
                <a:spcPts val="0"/>
              </a:spcAft>
              <a:buClr>
                <a:schemeClr val="tx1"/>
              </a:buClr>
              <a:buSzPct val="110000"/>
              <a:defRPr/>
            </a:pPr>
            <a:r>
              <a:rPr lang="zh-CN" altLang="en-US" sz="3200" b="1" u="sng" dirty="0">
                <a:effectLst>
                  <a:outerShdw blurRad="38100" dist="38100" dir="2700000" algn="tl">
                    <a:srgbClr val="C0C0C0"/>
                  </a:outerShdw>
                </a:effectLst>
                <a:latin typeface="Times New Roman" panose="02020603050405020304" charset="0"/>
                <a:cs typeface="Times New Roman" panose="02020603050405020304" charset="0"/>
              </a:rPr>
              <a:t>大</a:t>
            </a:r>
            <a:r>
              <a:rPr lang="en-US" altLang="zh-CN" sz="3200" b="1" u="sng" dirty="0">
                <a:effectLst>
                  <a:outerShdw blurRad="38100" dist="38100" dir="2700000" algn="tl">
                    <a:srgbClr val="C0C0C0"/>
                  </a:outerShdw>
                </a:effectLst>
                <a:latin typeface="Times New Roman" panose="02020603050405020304" charset="0"/>
                <a:cs typeface="Times New Roman" panose="02020603050405020304" charset="0"/>
              </a:rPr>
              <a:t>O</a:t>
            </a:r>
            <a:r>
              <a:rPr lang="zh-CN" altLang="en-US" sz="3200" b="1" u="sng" dirty="0">
                <a:effectLst>
                  <a:outerShdw blurRad="38100" dist="38100" dir="2700000" algn="tl">
                    <a:srgbClr val="C0C0C0"/>
                  </a:outerShdw>
                </a:effectLst>
                <a:latin typeface="Times New Roman" panose="02020603050405020304" charset="0"/>
                <a:cs typeface="Times New Roman" panose="02020603050405020304" charset="0"/>
              </a:rPr>
              <a:t>表示法: </a:t>
            </a:r>
            <a:r>
              <a:rPr lang="en-US" altLang="zh-CN" sz="3200" b="1" u="sng" dirty="0">
                <a:effectLst>
                  <a:outerShdw blurRad="38100" dist="38100" dir="2700000" algn="tl">
                    <a:srgbClr val="C0C0C0"/>
                  </a:outerShdw>
                </a:effectLst>
                <a:latin typeface="Times New Roman" panose="02020603050405020304" charset="0"/>
                <a:cs typeface="Times New Roman" panose="02020603050405020304" charset="0"/>
              </a:rPr>
              <a:t>T(n) = O(f(n)) </a:t>
            </a:r>
            <a:r>
              <a:rPr lang="zh-CN" altLang="en-US" sz="3200" b="1" u="sng" dirty="0">
                <a:effectLst>
                  <a:outerShdw blurRad="38100" dist="38100" dir="2700000" algn="tl">
                    <a:srgbClr val="C0C0C0"/>
                  </a:outerShdw>
                </a:effectLst>
                <a:latin typeface="Times New Roman" panose="02020603050405020304" charset="0"/>
                <a:cs typeface="Times New Roman" panose="02020603050405020304" charset="0"/>
              </a:rPr>
              <a:t>的几条规则</a:t>
            </a:r>
            <a:endParaRPr lang="en-US" altLang="zh-CN" sz="3200" b="1" u="sng" dirty="0">
              <a:effectLst>
                <a:outerShdw blurRad="38100" dist="38100" dir="2700000" algn="tl">
                  <a:srgbClr val="C0C0C0"/>
                </a:outerShdw>
              </a:effectLst>
              <a:latin typeface="Times New Roman" panose="02020603050405020304" charset="0"/>
              <a:cs typeface="Times New Roman" panose="0202060305040502030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Text Box 2"/>
          <p:cNvSpPr txBox="1">
            <a:spLocks noChangeArrowheads="1"/>
          </p:cNvSpPr>
          <p:nvPr/>
        </p:nvSpPr>
        <p:spPr bwMode="auto">
          <a:xfrm>
            <a:off x="242888" y="347663"/>
            <a:ext cx="8001000" cy="6238803"/>
          </a:xfrm>
          <a:prstGeom prst="rect">
            <a:avLst/>
          </a:prstGeom>
          <a:noFill/>
          <a:ln w="9525">
            <a:noFill/>
            <a:miter lim="800000"/>
          </a:ln>
          <a:effectLst/>
        </p:spPr>
        <p:txBody>
          <a:bodyPr lIns="112947" tIns="56473" rIns="112947" bIns="56473">
            <a:spAutoFit/>
          </a:bodyPr>
          <a:lstStyle/>
          <a:p>
            <a:pPr defTabSz="1129030" eaLnBrk="1" fontAlgn="auto" hangingPunct="1">
              <a:spcBef>
                <a:spcPts val="0"/>
              </a:spcBef>
              <a:spcAft>
                <a:spcPts val="0"/>
              </a:spcAft>
              <a:defRPr/>
            </a:pPr>
            <a:r>
              <a:rPr lang="zh-CN" altLang="en-US" sz="3600" b="1" u="sng" dirty="0">
                <a:solidFill>
                  <a:srgbClr val="80008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例1：两个并列循环</a:t>
            </a:r>
            <a:endParaRPr lang="zh-CN" altLang="en-US" sz="2600" dirty="0">
              <a:latin typeface="Times New Roman" panose="02020603050405020304" charset="0"/>
              <a:ea typeface="华文仿宋" panose="02010600040101010101" charset="-122"/>
              <a:cs typeface="Times New Roman" panose="02020603050405020304" charset="0"/>
            </a:endParaRPr>
          </a:p>
          <a:p>
            <a:pPr defTabSz="1129030" eaLnBrk="1" fontAlgn="auto" hangingPunct="1">
              <a:spcBef>
                <a:spcPts val="0"/>
              </a:spcBef>
              <a:spcAft>
                <a:spcPts val="0"/>
              </a:spcAft>
              <a:defRPr/>
            </a:pPr>
            <a:endParaRPr lang="zh-CN" altLang="en-US" sz="1000" dirty="0">
              <a:latin typeface="Times New Roman" panose="02020603050405020304" charset="0"/>
              <a:ea typeface="华文仿宋" panose="02010600040101010101" charset="-122"/>
              <a:cs typeface="Times New Roman" panose="02020603050405020304" charset="0"/>
            </a:endParaRPr>
          </a:p>
          <a:p>
            <a:pPr defTabSz="1129030" eaLnBrk="1" fontAlgn="auto" hangingPunct="1">
              <a:spcBef>
                <a:spcPts val="0"/>
              </a:spcBef>
              <a:spcAft>
                <a:spcPts val="0"/>
              </a:spcAft>
              <a:defRPr/>
            </a:pPr>
            <a:r>
              <a:rPr lang="zh-CN" altLang="zh-CN" sz="2600" b="1" dirty="0">
                <a:latin typeface="Times New Roman" panose="02020603050405020304" charset="0"/>
                <a:ea typeface="华文仿宋" panose="02010600040101010101" charset="-122"/>
                <a:cs typeface="Times New Roman" panose="02020603050405020304" charset="0"/>
              </a:rPr>
              <a:t> </a:t>
            </a:r>
            <a:r>
              <a:rPr lang="en-US" altLang="zh-CN" sz="3200" b="1" dirty="0">
                <a:latin typeface="Times New Roman" panose="02020603050405020304" charset="0"/>
                <a:ea typeface="华文仿宋" panose="02010600040101010101" charset="-122"/>
                <a:cs typeface="Times New Roman" panose="02020603050405020304" charset="0"/>
              </a:rPr>
              <a:t>void</a:t>
            </a:r>
            <a:r>
              <a:rPr lang="en-US" altLang="zh-CN" sz="3200" dirty="0">
                <a:latin typeface="Times New Roman" panose="02020603050405020304" charset="0"/>
                <a:ea typeface="华文仿宋" panose="02010600040101010101" charset="-122"/>
                <a:cs typeface="Times New Roman" panose="02020603050405020304" charset="0"/>
              </a:rPr>
              <a:t> </a:t>
            </a:r>
            <a:r>
              <a:rPr lang="en-US" altLang="zh-CN" sz="3200" i="1" dirty="0">
                <a:latin typeface="Times New Roman" panose="02020603050405020304" charset="0"/>
                <a:ea typeface="华文仿宋" panose="02010600040101010101" charset="-122"/>
                <a:cs typeface="Times New Roman" panose="02020603050405020304" charset="0"/>
              </a:rPr>
              <a:t>example </a:t>
            </a:r>
            <a:r>
              <a:rPr lang="en-US" altLang="zh-CN" sz="3200" dirty="0">
                <a:latin typeface="Times New Roman" panose="02020603050405020304" charset="0"/>
                <a:ea typeface="华文仿宋" panose="02010600040101010101" charset="-122"/>
                <a:cs typeface="Times New Roman" panose="02020603050405020304" charset="0"/>
              </a:rPr>
              <a:t>(</a:t>
            </a:r>
            <a:r>
              <a:rPr lang="en-US" altLang="zh-CN" sz="3200" b="1" dirty="0">
                <a:latin typeface="Times New Roman" panose="02020603050405020304" charset="0"/>
                <a:ea typeface="华文仿宋" panose="02010600040101010101" charset="-122"/>
                <a:cs typeface="Times New Roman" panose="02020603050405020304" charset="0"/>
              </a:rPr>
              <a:t>float</a:t>
            </a:r>
            <a:r>
              <a:rPr lang="en-US" altLang="zh-CN" sz="3200" i="1" dirty="0">
                <a:latin typeface="Times New Roman" panose="02020603050405020304" charset="0"/>
                <a:ea typeface="华文仿宋" panose="02010600040101010101" charset="-122"/>
                <a:cs typeface="Times New Roman" panose="02020603050405020304" charset="0"/>
              </a:rPr>
              <a:t> x</a:t>
            </a:r>
            <a:r>
              <a:rPr lang="en-US" altLang="zh-CN" sz="3200" dirty="0">
                <a:latin typeface="Times New Roman" panose="02020603050405020304" charset="0"/>
                <a:ea typeface="华文仿宋" panose="02010600040101010101" charset="-122"/>
                <a:cs typeface="Times New Roman" panose="02020603050405020304" charset="0"/>
              </a:rPr>
              <a:t>[ ][ ],</a:t>
            </a:r>
            <a:r>
              <a:rPr lang="en-US" altLang="zh-CN" sz="3200" b="1" dirty="0">
                <a:latin typeface="Times New Roman" panose="02020603050405020304" charset="0"/>
                <a:ea typeface="华文仿宋" panose="02010600040101010101" charset="-122"/>
                <a:cs typeface="Times New Roman" panose="02020603050405020304" charset="0"/>
              </a:rPr>
              <a:t> </a:t>
            </a:r>
            <a:r>
              <a:rPr lang="en-US" altLang="zh-CN" sz="3200" b="1" dirty="0" err="1">
                <a:latin typeface="Times New Roman" panose="02020603050405020304" charset="0"/>
                <a:ea typeface="华文仿宋" panose="02010600040101010101" charset="-122"/>
                <a:cs typeface="Times New Roman" panose="02020603050405020304" charset="0"/>
              </a:rPr>
              <a:t>int</a:t>
            </a:r>
            <a:r>
              <a:rPr lang="en-US" altLang="zh-CN" sz="3200" i="1" dirty="0">
                <a:latin typeface="Times New Roman" panose="02020603050405020304" charset="0"/>
                <a:ea typeface="华文仿宋" panose="02010600040101010101" charset="-122"/>
                <a:cs typeface="Times New Roman" panose="02020603050405020304" charset="0"/>
              </a:rPr>
              <a:t> m</a:t>
            </a:r>
            <a:r>
              <a:rPr lang="en-US" altLang="zh-CN" sz="3200" dirty="0">
                <a:latin typeface="Times New Roman" panose="02020603050405020304" charset="0"/>
                <a:ea typeface="华文仿宋" panose="02010600040101010101" charset="-122"/>
                <a:cs typeface="Times New Roman" panose="02020603050405020304" charset="0"/>
              </a:rPr>
              <a:t>, </a:t>
            </a:r>
            <a:r>
              <a:rPr lang="en-US" altLang="zh-CN" sz="3200" b="1" dirty="0" err="1">
                <a:latin typeface="Times New Roman" panose="02020603050405020304" charset="0"/>
                <a:ea typeface="华文仿宋" panose="02010600040101010101" charset="-122"/>
                <a:cs typeface="Times New Roman" panose="02020603050405020304" charset="0"/>
              </a:rPr>
              <a:t>int</a:t>
            </a:r>
            <a:r>
              <a:rPr lang="en-US" altLang="zh-CN" sz="3200" dirty="0">
                <a:latin typeface="Times New Roman" panose="02020603050405020304" charset="0"/>
                <a:ea typeface="华文仿宋" panose="02010600040101010101" charset="-122"/>
                <a:cs typeface="Times New Roman" panose="02020603050405020304" charset="0"/>
              </a:rPr>
              <a:t> </a:t>
            </a:r>
            <a:r>
              <a:rPr lang="en-US" altLang="zh-CN" sz="3200" i="1" dirty="0">
                <a:latin typeface="Times New Roman" panose="02020603050405020304" charset="0"/>
                <a:ea typeface="华文仿宋" panose="02010600040101010101" charset="-122"/>
                <a:cs typeface="Times New Roman" panose="02020603050405020304" charset="0"/>
              </a:rPr>
              <a:t>n</a:t>
            </a:r>
            <a:r>
              <a:rPr lang="en-US" altLang="zh-CN" sz="3200" dirty="0">
                <a:latin typeface="Times New Roman" panose="02020603050405020304" charset="0"/>
                <a:ea typeface="华文仿宋" panose="02010600040101010101" charset="-122"/>
                <a:cs typeface="Times New Roman" panose="02020603050405020304" charset="0"/>
              </a:rPr>
              <a:t>, </a:t>
            </a:r>
            <a:r>
              <a:rPr lang="en-US" altLang="zh-CN" sz="3200" b="1" dirty="0" err="1">
                <a:latin typeface="Times New Roman" panose="02020603050405020304" charset="0"/>
                <a:ea typeface="华文仿宋" panose="02010600040101010101" charset="-122"/>
                <a:cs typeface="Times New Roman" panose="02020603050405020304" charset="0"/>
              </a:rPr>
              <a:t>int</a:t>
            </a:r>
            <a:r>
              <a:rPr lang="en-US" altLang="zh-CN" sz="3200" i="1" dirty="0">
                <a:latin typeface="Times New Roman" panose="02020603050405020304" charset="0"/>
                <a:ea typeface="华文仿宋" panose="02010600040101010101" charset="-122"/>
                <a:cs typeface="Times New Roman" panose="02020603050405020304" charset="0"/>
              </a:rPr>
              <a:t> k</a:t>
            </a:r>
            <a:r>
              <a:rPr lang="en-US" altLang="zh-CN" sz="3200" dirty="0">
                <a:latin typeface="Times New Roman" panose="02020603050405020304" charset="0"/>
                <a:ea typeface="华文仿宋" panose="02010600040101010101" charset="-122"/>
                <a:cs typeface="Times New Roman" panose="02020603050405020304" charset="0"/>
              </a:rPr>
              <a:t>)</a:t>
            </a:r>
            <a:r>
              <a:rPr lang="en-US" altLang="zh-CN" sz="3200" b="1" dirty="0">
                <a:latin typeface="Times New Roman" panose="02020603050405020304" charset="0"/>
                <a:ea typeface="华文仿宋" panose="02010600040101010101" charset="-122"/>
                <a:cs typeface="Times New Roman" panose="02020603050405020304" charset="0"/>
              </a:rPr>
              <a:t> {</a:t>
            </a:r>
          </a:p>
          <a:p>
            <a:pPr defTabSz="1129030" eaLnBrk="1" fontAlgn="auto" hangingPunct="1">
              <a:spcBef>
                <a:spcPts val="0"/>
              </a:spcBef>
              <a:spcAft>
                <a:spcPts val="0"/>
              </a:spcAft>
              <a:defRPr/>
            </a:pPr>
            <a:r>
              <a:rPr lang="en-US" altLang="zh-CN" sz="3200" b="1" dirty="0">
                <a:latin typeface="Times New Roman" panose="02020603050405020304" charset="0"/>
                <a:ea typeface="华文仿宋" panose="02010600040101010101" charset="-122"/>
                <a:cs typeface="Times New Roman" panose="02020603050405020304" charset="0"/>
              </a:rPr>
              <a:t>     float</a:t>
            </a:r>
            <a:r>
              <a:rPr lang="en-US" altLang="zh-CN" sz="3200" dirty="0">
                <a:latin typeface="Times New Roman" panose="02020603050405020304" charset="0"/>
                <a:ea typeface="华文仿宋" panose="02010600040101010101" charset="-122"/>
                <a:cs typeface="Times New Roman" panose="02020603050405020304" charset="0"/>
              </a:rPr>
              <a:t> </a:t>
            </a:r>
            <a:r>
              <a:rPr lang="en-US" altLang="zh-CN" sz="3200" i="1" dirty="0">
                <a:latin typeface="Times New Roman" panose="02020603050405020304" charset="0"/>
                <a:ea typeface="华文仿宋" panose="02010600040101010101" charset="-122"/>
                <a:cs typeface="Times New Roman" panose="02020603050405020304" charset="0"/>
              </a:rPr>
              <a:t>sum</a:t>
            </a:r>
            <a:r>
              <a:rPr lang="en-US" altLang="zh-CN" sz="3200" dirty="0">
                <a:latin typeface="Times New Roman" panose="02020603050405020304" charset="0"/>
                <a:ea typeface="华文仿宋" panose="02010600040101010101" charset="-122"/>
                <a:cs typeface="Times New Roman" panose="02020603050405020304" charset="0"/>
              </a:rPr>
              <a:t> [ ]</a:t>
            </a:r>
            <a:r>
              <a:rPr lang="en-US" altLang="zh-CN" sz="3200" b="1" dirty="0">
                <a:latin typeface="Times New Roman" panose="02020603050405020304" charset="0"/>
                <a:ea typeface="华文仿宋" panose="02010600040101010101" charset="-122"/>
                <a:cs typeface="Times New Roman" panose="02020603050405020304" charset="0"/>
              </a:rPr>
              <a:t>;</a:t>
            </a:r>
          </a:p>
          <a:p>
            <a:pPr defTabSz="1129030" eaLnBrk="1" fontAlgn="auto" hangingPunct="1">
              <a:spcBef>
                <a:spcPts val="0"/>
              </a:spcBef>
              <a:spcAft>
                <a:spcPts val="0"/>
              </a:spcAft>
              <a:defRPr/>
            </a:pPr>
            <a:r>
              <a:rPr lang="en-US" altLang="zh-CN" sz="3200" b="1" dirty="0">
                <a:latin typeface="Times New Roman" panose="02020603050405020304" charset="0"/>
                <a:ea typeface="华文仿宋" panose="02010600040101010101" charset="-122"/>
                <a:cs typeface="Times New Roman" panose="02020603050405020304" charset="0"/>
              </a:rPr>
              <a:t>     for </a:t>
            </a:r>
            <a:r>
              <a:rPr lang="en-US" altLang="zh-CN" sz="3200" dirty="0">
                <a:latin typeface="Times New Roman" panose="02020603050405020304" charset="0"/>
                <a:ea typeface="华文仿宋" panose="02010600040101010101" charset="-122"/>
                <a:cs typeface="Times New Roman" panose="02020603050405020304" charset="0"/>
              </a:rPr>
              <a:t>(</a:t>
            </a:r>
            <a:r>
              <a:rPr lang="en-US" altLang="zh-CN" sz="3200" b="1" dirty="0">
                <a:latin typeface="Times New Roman" panose="02020603050405020304" charset="0"/>
                <a:ea typeface="华文仿宋" panose="02010600040101010101" charset="-122"/>
                <a:cs typeface="Times New Roman" panose="02020603050405020304" charset="0"/>
              </a:rPr>
              <a:t> </a:t>
            </a:r>
            <a:r>
              <a:rPr lang="en-US" altLang="zh-CN" sz="3200" b="1" dirty="0" err="1">
                <a:latin typeface="Times New Roman" panose="02020603050405020304" charset="0"/>
                <a:ea typeface="华文仿宋" panose="02010600040101010101" charset="-122"/>
                <a:cs typeface="Times New Roman" panose="02020603050405020304" charset="0"/>
              </a:rPr>
              <a:t>int</a:t>
            </a:r>
            <a:r>
              <a:rPr lang="en-US" altLang="zh-CN" sz="3200" i="1" dirty="0">
                <a:latin typeface="Times New Roman" panose="02020603050405020304" charset="0"/>
                <a:ea typeface="华文仿宋" panose="02010600040101010101" charset="-122"/>
                <a:cs typeface="Times New Roman" panose="02020603050405020304" charset="0"/>
              </a:rPr>
              <a:t> </a:t>
            </a:r>
            <a:r>
              <a:rPr lang="en-US" altLang="zh-CN" sz="3200" i="1" dirty="0" err="1">
                <a:latin typeface="Times New Roman" panose="02020603050405020304" charset="0"/>
                <a:ea typeface="华文仿宋" panose="02010600040101010101" charset="-122"/>
                <a:cs typeface="Times New Roman" panose="02020603050405020304" charset="0"/>
              </a:rPr>
              <a:t>i</a:t>
            </a:r>
            <a:r>
              <a:rPr lang="en-US" altLang="zh-CN" sz="3200" i="1" dirty="0">
                <a:latin typeface="Times New Roman" panose="02020603050405020304" charset="0"/>
                <a:ea typeface="华文仿宋" panose="02010600040101010101" charset="-122"/>
                <a:cs typeface="Times New Roman" panose="02020603050405020304" charset="0"/>
              </a:rPr>
              <a:t> = </a:t>
            </a:r>
            <a:r>
              <a:rPr lang="en-US" altLang="zh-CN" sz="3200" dirty="0">
                <a:latin typeface="Times New Roman" panose="02020603050405020304" charset="0"/>
                <a:ea typeface="华文仿宋" panose="02010600040101010101" charset="-122"/>
                <a:cs typeface="Times New Roman" panose="02020603050405020304" charset="0"/>
              </a:rPr>
              <a:t>0</a:t>
            </a:r>
            <a:r>
              <a:rPr lang="en-US" altLang="zh-CN" sz="3200" b="1" dirty="0">
                <a:latin typeface="Times New Roman" panose="02020603050405020304" charset="0"/>
                <a:ea typeface="华文仿宋" panose="02010600040101010101" charset="-122"/>
                <a:cs typeface="Times New Roman" panose="02020603050405020304" charset="0"/>
              </a:rPr>
              <a:t>;</a:t>
            </a:r>
            <a:r>
              <a:rPr lang="en-US" altLang="zh-CN" sz="3200" b="1" i="1" dirty="0">
                <a:latin typeface="Times New Roman" panose="02020603050405020304" charset="0"/>
                <a:ea typeface="华文仿宋" panose="02010600040101010101" charset="-122"/>
                <a:cs typeface="Times New Roman" panose="02020603050405020304" charset="0"/>
              </a:rPr>
              <a:t> </a:t>
            </a:r>
            <a:r>
              <a:rPr lang="en-US" altLang="zh-CN" sz="3200" i="1" dirty="0" err="1">
                <a:latin typeface="Times New Roman" panose="02020603050405020304" charset="0"/>
                <a:ea typeface="华文仿宋" panose="02010600040101010101" charset="-122"/>
                <a:cs typeface="Times New Roman" panose="02020603050405020304" charset="0"/>
              </a:rPr>
              <a:t>i</a:t>
            </a:r>
            <a:r>
              <a:rPr lang="en-US" altLang="zh-CN" sz="3200" i="1" dirty="0">
                <a:latin typeface="Times New Roman" panose="02020603050405020304" charset="0"/>
                <a:ea typeface="华文仿宋" panose="02010600040101010101" charset="-122"/>
                <a:cs typeface="Times New Roman" panose="02020603050405020304" charset="0"/>
              </a:rPr>
              <a:t> &lt; m</a:t>
            </a:r>
            <a:r>
              <a:rPr lang="en-US" altLang="zh-CN" sz="3200" b="1" dirty="0">
                <a:latin typeface="Times New Roman" panose="02020603050405020304" charset="0"/>
                <a:ea typeface="华文仿宋" panose="02010600040101010101" charset="-122"/>
                <a:cs typeface="Times New Roman" panose="02020603050405020304" charset="0"/>
              </a:rPr>
              <a:t>; </a:t>
            </a:r>
            <a:r>
              <a:rPr lang="en-US" altLang="zh-CN" sz="3200" i="1" dirty="0" err="1">
                <a:latin typeface="Times New Roman" panose="02020603050405020304" charset="0"/>
                <a:ea typeface="华文仿宋" panose="02010600040101010101" charset="-122"/>
                <a:cs typeface="Times New Roman" panose="02020603050405020304" charset="0"/>
              </a:rPr>
              <a:t>i</a:t>
            </a:r>
            <a:r>
              <a:rPr lang="en-US" altLang="zh-CN" sz="3200" dirty="0">
                <a:latin typeface="Times New Roman" panose="02020603050405020304" charset="0"/>
                <a:ea typeface="华文仿宋" panose="02010600040101010101" charset="-122"/>
                <a:cs typeface="Times New Roman" panose="02020603050405020304" charset="0"/>
              </a:rPr>
              <a:t>++ ) </a:t>
            </a:r>
            <a:r>
              <a:rPr lang="en-US" altLang="zh-CN" sz="3200" b="1" dirty="0">
                <a:latin typeface="Times New Roman" panose="02020603050405020304" charset="0"/>
                <a:ea typeface="华文仿宋" panose="02010600040101010101" charset="-122"/>
                <a:cs typeface="Times New Roman" panose="02020603050405020304" charset="0"/>
              </a:rPr>
              <a:t>{  //</a:t>
            </a:r>
            <a:r>
              <a:rPr lang="en-US" altLang="zh-CN" sz="3200" b="1" i="1" dirty="0">
                <a:latin typeface="Times New Roman" panose="02020603050405020304" charset="0"/>
                <a:ea typeface="华文仿宋" panose="02010600040101010101" charset="-122"/>
                <a:cs typeface="Times New Roman" panose="02020603050405020304" charset="0"/>
              </a:rPr>
              <a:t>x</a:t>
            </a:r>
            <a:r>
              <a:rPr lang="en-US" altLang="zh-CN" sz="3200" b="1" dirty="0">
                <a:latin typeface="Times New Roman" panose="02020603050405020304" charset="0"/>
                <a:ea typeface="华文仿宋" panose="02010600040101010101" charset="-122"/>
                <a:cs typeface="Times New Roman" panose="02020603050405020304" charset="0"/>
              </a:rPr>
              <a:t>[ ][ ]</a:t>
            </a:r>
            <a:r>
              <a:rPr lang="zh-CN" altLang="zh-CN" sz="2800" b="1" dirty="0">
                <a:latin typeface="Times New Roman" panose="02020603050405020304" charset="0"/>
                <a:ea typeface="华文仿宋" panose="02010600040101010101" charset="-122"/>
                <a:cs typeface="Times New Roman" panose="02020603050405020304" charset="0"/>
              </a:rPr>
              <a:t>中各行</a:t>
            </a:r>
            <a:endParaRPr lang="zh-CN" altLang="en-US" sz="3200" b="1" dirty="0">
              <a:latin typeface="Times New Roman" panose="02020603050405020304" charset="0"/>
              <a:ea typeface="华文仿宋" panose="02010600040101010101" charset="-122"/>
              <a:cs typeface="Times New Roman" panose="02020603050405020304" charset="0"/>
            </a:endParaRPr>
          </a:p>
          <a:p>
            <a:pPr defTabSz="1129030" eaLnBrk="1" fontAlgn="auto" hangingPunct="1">
              <a:spcBef>
                <a:spcPts val="0"/>
              </a:spcBef>
              <a:spcAft>
                <a:spcPts val="0"/>
              </a:spcAft>
              <a:defRPr/>
            </a:pPr>
            <a:r>
              <a:rPr lang="zh-CN" altLang="zh-CN" sz="3200" dirty="0">
                <a:latin typeface="Times New Roman" panose="02020603050405020304" charset="0"/>
                <a:ea typeface="华文仿宋" panose="02010600040101010101" charset="-122"/>
                <a:cs typeface="Times New Roman" panose="02020603050405020304" charset="0"/>
              </a:rPr>
              <a:t>        </a:t>
            </a:r>
            <a:r>
              <a:rPr lang="zh-CN" altLang="zh-CN" sz="3200" b="1" dirty="0">
                <a:latin typeface="Times New Roman" panose="02020603050405020304" charset="0"/>
                <a:ea typeface="华文仿宋" panose="02010600040101010101" charset="-122"/>
                <a:cs typeface="Times New Roman" panose="02020603050405020304" charset="0"/>
              </a:rPr>
              <a:t> </a:t>
            </a:r>
            <a:r>
              <a:rPr lang="en-US" altLang="zh-CN" sz="3200" i="1" dirty="0">
                <a:latin typeface="Times New Roman" panose="02020603050405020304" charset="0"/>
                <a:ea typeface="华文仿宋" panose="02010600040101010101" charset="-122"/>
                <a:cs typeface="Times New Roman" panose="02020603050405020304" charset="0"/>
              </a:rPr>
              <a:t>sum</a:t>
            </a:r>
            <a:r>
              <a:rPr lang="en-US" altLang="zh-CN" sz="3200" dirty="0">
                <a:latin typeface="Times New Roman" panose="02020603050405020304" charset="0"/>
                <a:ea typeface="华文仿宋" panose="02010600040101010101" charset="-122"/>
                <a:cs typeface="Times New Roman" panose="02020603050405020304" charset="0"/>
              </a:rPr>
              <a:t>[</a:t>
            </a:r>
            <a:r>
              <a:rPr lang="en-US" altLang="zh-CN" sz="3200" i="1" dirty="0" err="1">
                <a:latin typeface="Times New Roman" panose="02020603050405020304" charset="0"/>
                <a:ea typeface="华文仿宋" panose="02010600040101010101" charset="-122"/>
                <a:cs typeface="Times New Roman" panose="02020603050405020304" charset="0"/>
              </a:rPr>
              <a:t>i</a:t>
            </a:r>
            <a:r>
              <a:rPr lang="en-US" altLang="zh-CN" sz="3200" dirty="0">
                <a:latin typeface="Times New Roman" panose="02020603050405020304" charset="0"/>
                <a:ea typeface="华文仿宋" panose="02010600040101010101" charset="-122"/>
                <a:cs typeface="Times New Roman" panose="02020603050405020304" charset="0"/>
              </a:rPr>
              <a:t>] = 0.0</a:t>
            </a:r>
            <a:r>
              <a:rPr lang="en-US" altLang="zh-CN" sz="3200" b="1" dirty="0">
                <a:latin typeface="Times New Roman" panose="02020603050405020304" charset="0"/>
                <a:ea typeface="华文仿宋" panose="02010600040101010101" charset="-122"/>
                <a:cs typeface="Times New Roman" panose="02020603050405020304" charset="0"/>
              </a:rPr>
              <a:t>;                       //</a:t>
            </a:r>
            <a:r>
              <a:rPr lang="zh-CN" altLang="zh-CN" sz="2800" b="1" dirty="0">
                <a:latin typeface="Times New Roman" panose="02020603050405020304" charset="0"/>
                <a:ea typeface="华文仿宋" panose="02010600040101010101" charset="-122"/>
                <a:cs typeface="Times New Roman" panose="02020603050405020304" charset="0"/>
              </a:rPr>
              <a:t>数据累加</a:t>
            </a:r>
            <a:endParaRPr lang="zh-CN" altLang="zh-CN" sz="3200" i="1" dirty="0">
              <a:latin typeface="Times New Roman" panose="02020603050405020304" charset="0"/>
              <a:ea typeface="华文仿宋" panose="02010600040101010101" charset="-122"/>
              <a:cs typeface="Times New Roman" panose="02020603050405020304" charset="0"/>
            </a:endParaRPr>
          </a:p>
          <a:p>
            <a:pPr defTabSz="1129030" eaLnBrk="1" fontAlgn="auto" hangingPunct="1">
              <a:spcBef>
                <a:spcPts val="0"/>
              </a:spcBef>
              <a:spcAft>
                <a:spcPts val="0"/>
              </a:spcAft>
              <a:defRPr/>
            </a:pPr>
            <a:r>
              <a:rPr lang="zh-CN" altLang="zh-CN" sz="3200" b="1" dirty="0">
                <a:latin typeface="Times New Roman" panose="02020603050405020304" charset="0"/>
                <a:ea typeface="华文仿宋" panose="02010600040101010101" charset="-122"/>
                <a:cs typeface="Times New Roman" panose="02020603050405020304" charset="0"/>
              </a:rPr>
              <a:t>         </a:t>
            </a:r>
            <a:r>
              <a:rPr lang="en-US" altLang="zh-CN" sz="3200" b="1" dirty="0">
                <a:latin typeface="Times New Roman" panose="02020603050405020304" charset="0"/>
                <a:ea typeface="华文仿宋" panose="02010600040101010101" charset="-122"/>
                <a:cs typeface="Times New Roman" panose="02020603050405020304" charset="0"/>
              </a:rPr>
              <a:t>for</a:t>
            </a:r>
            <a:r>
              <a:rPr lang="en-US" altLang="zh-CN" sz="3200" dirty="0">
                <a:latin typeface="Times New Roman" panose="02020603050405020304" charset="0"/>
                <a:ea typeface="华文仿宋" panose="02010600040101010101" charset="-122"/>
                <a:cs typeface="Times New Roman" panose="02020603050405020304" charset="0"/>
              </a:rPr>
              <a:t> ( </a:t>
            </a:r>
            <a:r>
              <a:rPr lang="en-US" altLang="zh-CN" sz="3200" b="1" dirty="0" err="1">
                <a:latin typeface="Times New Roman" panose="02020603050405020304" charset="0"/>
                <a:ea typeface="华文仿宋" panose="02010600040101010101" charset="-122"/>
                <a:cs typeface="Times New Roman" panose="02020603050405020304" charset="0"/>
              </a:rPr>
              <a:t>int</a:t>
            </a:r>
            <a:r>
              <a:rPr lang="en-US" altLang="zh-CN" sz="3200" i="1" dirty="0">
                <a:latin typeface="Times New Roman" panose="02020603050405020304" charset="0"/>
                <a:ea typeface="华文仿宋" panose="02010600040101010101" charset="-122"/>
                <a:cs typeface="Times New Roman" panose="02020603050405020304" charset="0"/>
              </a:rPr>
              <a:t> j</a:t>
            </a:r>
            <a:r>
              <a:rPr lang="en-US" altLang="zh-CN" sz="3200" dirty="0">
                <a:latin typeface="Times New Roman" panose="02020603050405020304" charset="0"/>
                <a:ea typeface="华文仿宋" panose="02010600040101010101" charset="-122"/>
                <a:cs typeface="Times New Roman" panose="02020603050405020304" charset="0"/>
              </a:rPr>
              <a:t>=0</a:t>
            </a:r>
            <a:r>
              <a:rPr lang="en-US" altLang="zh-CN" sz="3200" b="1" dirty="0">
                <a:latin typeface="Times New Roman" panose="02020603050405020304" charset="0"/>
                <a:ea typeface="华文仿宋" panose="02010600040101010101" charset="-122"/>
                <a:cs typeface="Times New Roman" panose="02020603050405020304" charset="0"/>
              </a:rPr>
              <a:t>; </a:t>
            </a:r>
            <a:r>
              <a:rPr lang="en-US" altLang="zh-CN" sz="3200" i="1" dirty="0">
                <a:latin typeface="Times New Roman" panose="02020603050405020304" charset="0"/>
                <a:ea typeface="华文仿宋" panose="02010600040101010101" charset="-122"/>
                <a:cs typeface="Times New Roman" panose="02020603050405020304" charset="0"/>
              </a:rPr>
              <a:t>j&lt;n</a:t>
            </a:r>
            <a:r>
              <a:rPr lang="en-US" altLang="zh-CN" sz="3200" b="1" dirty="0">
                <a:latin typeface="Times New Roman" panose="02020603050405020304" charset="0"/>
                <a:ea typeface="华文仿宋" panose="02010600040101010101" charset="-122"/>
                <a:cs typeface="Times New Roman" panose="02020603050405020304" charset="0"/>
              </a:rPr>
              <a:t>;</a:t>
            </a:r>
            <a:r>
              <a:rPr lang="en-US" altLang="zh-CN" sz="3200" dirty="0">
                <a:latin typeface="Times New Roman" panose="02020603050405020304" charset="0"/>
                <a:ea typeface="华文仿宋" panose="02010600040101010101" charset="-122"/>
                <a:cs typeface="Times New Roman" panose="02020603050405020304" charset="0"/>
              </a:rPr>
              <a:t> </a:t>
            </a:r>
            <a:r>
              <a:rPr lang="en-US" altLang="zh-CN" sz="3200" i="1" dirty="0">
                <a:latin typeface="Times New Roman" panose="02020603050405020304" charset="0"/>
                <a:ea typeface="华文仿宋" panose="02010600040101010101" charset="-122"/>
                <a:cs typeface="Times New Roman" panose="02020603050405020304" charset="0"/>
              </a:rPr>
              <a:t>j</a:t>
            </a:r>
            <a:r>
              <a:rPr lang="en-US" altLang="zh-CN" sz="3200" dirty="0">
                <a:latin typeface="Times New Roman" panose="02020603050405020304" charset="0"/>
                <a:ea typeface="华文仿宋" panose="02010600040101010101" charset="-122"/>
                <a:cs typeface="Times New Roman" panose="02020603050405020304" charset="0"/>
              </a:rPr>
              <a:t>++ )</a:t>
            </a:r>
            <a:r>
              <a:rPr lang="en-US" altLang="zh-CN" sz="3200" i="1" dirty="0">
                <a:latin typeface="Times New Roman" panose="02020603050405020304" charset="0"/>
                <a:ea typeface="华文仿宋" panose="02010600040101010101" charset="-122"/>
                <a:cs typeface="Times New Roman" panose="02020603050405020304" charset="0"/>
              </a:rPr>
              <a:t> sum</a:t>
            </a:r>
            <a:r>
              <a:rPr lang="en-US" altLang="zh-CN" sz="3200" dirty="0">
                <a:latin typeface="Times New Roman" panose="02020603050405020304" charset="0"/>
                <a:ea typeface="华文仿宋" panose="02010600040101010101" charset="-122"/>
                <a:cs typeface="Times New Roman" panose="02020603050405020304" charset="0"/>
              </a:rPr>
              <a:t>[</a:t>
            </a:r>
            <a:r>
              <a:rPr lang="en-US" altLang="zh-CN" sz="3200" i="1" dirty="0" err="1">
                <a:latin typeface="Times New Roman" panose="02020603050405020304" charset="0"/>
                <a:ea typeface="华文仿宋" panose="02010600040101010101" charset="-122"/>
                <a:cs typeface="Times New Roman" panose="02020603050405020304" charset="0"/>
              </a:rPr>
              <a:t>i</a:t>
            </a:r>
            <a:r>
              <a:rPr lang="en-US" altLang="zh-CN" sz="3200" dirty="0">
                <a:latin typeface="Times New Roman" panose="02020603050405020304" charset="0"/>
                <a:ea typeface="华文仿宋" panose="02010600040101010101" charset="-122"/>
                <a:cs typeface="Times New Roman" panose="02020603050405020304" charset="0"/>
              </a:rPr>
              <a:t>]</a:t>
            </a:r>
            <a:r>
              <a:rPr lang="en-US" altLang="zh-CN" sz="3200" i="1" dirty="0">
                <a:latin typeface="Times New Roman" panose="02020603050405020304" charset="0"/>
                <a:ea typeface="华文仿宋" panose="02010600040101010101" charset="-122"/>
                <a:cs typeface="Times New Roman" panose="02020603050405020304" charset="0"/>
              </a:rPr>
              <a:t> += x</a:t>
            </a:r>
            <a:r>
              <a:rPr lang="en-US" altLang="zh-CN" sz="3200" dirty="0">
                <a:latin typeface="Times New Roman" panose="02020603050405020304" charset="0"/>
                <a:ea typeface="华文仿宋" panose="02010600040101010101" charset="-122"/>
                <a:cs typeface="Times New Roman" panose="02020603050405020304" charset="0"/>
              </a:rPr>
              <a:t>[</a:t>
            </a:r>
            <a:r>
              <a:rPr lang="en-US" altLang="zh-CN" sz="3200" i="1" dirty="0" err="1">
                <a:latin typeface="Times New Roman" panose="02020603050405020304" charset="0"/>
                <a:ea typeface="华文仿宋" panose="02010600040101010101" charset="-122"/>
                <a:cs typeface="Times New Roman" panose="02020603050405020304" charset="0"/>
              </a:rPr>
              <a:t>i</a:t>
            </a:r>
            <a:r>
              <a:rPr lang="en-US" altLang="zh-CN" sz="3200" dirty="0">
                <a:latin typeface="Times New Roman" panose="02020603050405020304" charset="0"/>
                <a:ea typeface="华文仿宋" panose="02010600040101010101" charset="-122"/>
                <a:cs typeface="Times New Roman" panose="02020603050405020304" charset="0"/>
              </a:rPr>
              <a:t>][</a:t>
            </a:r>
            <a:r>
              <a:rPr lang="en-US" altLang="zh-CN" sz="3200" i="1" dirty="0">
                <a:latin typeface="Times New Roman" panose="02020603050405020304" charset="0"/>
                <a:ea typeface="华文仿宋" panose="02010600040101010101" charset="-122"/>
                <a:cs typeface="Times New Roman" panose="02020603050405020304" charset="0"/>
              </a:rPr>
              <a:t>j</a:t>
            </a:r>
            <a:r>
              <a:rPr lang="en-US" altLang="zh-CN" sz="3200" dirty="0">
                <a:latin typeface="Times New Roman" panose="02020603050405020304" charset="0"/>
                <a:ea typeface="华文仿宋" panose="02010600040101010101" charset="-122"/>
                <a:cs typeface="Times New Roman" panose="02020603050405020304" charset="0"/>
              </a:rPr>
              <a:t>]</a:t>
            </a:r>
            <a:r>
              <a:rPr lang="en-US" altLang="zh-CN" sz="3200" b="1" dirty="0">
                <a:latin typeface="Times New Roman" panose="02020603050405020304" charset="0"/>
                <a:ea typeface="华文仿宋" panose="02010600040101010101" charset="-122"/>
                <a:cs typeface="Times New Roman" panose="02020603050405020304" charset="0"/>
              </a:rPr>
              <a:t>;</a:t>
            </a:r>
            <a:endParaRPr lang="zh-CN" altLang="en-US" sz="3200" i="1" dirty="0">
              <a:latin typeface="Times New Roman" panose="02020603050405020304" charset="0"/>
              <a:ea typeface="华文仿宋" panose="02010600040101010101" charset="-122"/>
              <a:cs typeface="Times New Roman" panose="02020603050405020304" charset="0"/>
            </a:endParaRPr>
          </a:p>
          <a:p>
            <a:pPr defTabSz="1129030" eaLnBrk="1" fontAlgn="auto" hangingPunct="1">
              <a:spcBef>
                <a:spcPts val="0"/>
              </a:spcBef>
              <a:spcAft>
                <a:spcPts val="0"/>
              </a:spcAft>
              <a:defRPr/>
            </a:pPr>
            <a:r>
              <a:rPr lang="zh-CN" altLang="en-US" sz="3200" i="1" dirty="0">
                <a:latin typeface="Times New Roman" panose="02020603050405020304" charset="0"/>
                <a:ea typeface="华文仿宋" panose="02010600040101010101" charset="-122"/>
                <a:cs typeface="Times New Roman" panose="02020603050405020304" charset="0"/>
              </a:rPr>
              <a:t>    </a:t>
            </a:r>
            <a:r>
              <a:rPr lang="zh-CN" altLang="en-US" sz="3200" dirty="0">
                <a:latin typeface="Times New Roman" panose="02020603050405020304" charset="0"/>
                <a:ea typeface="华文仿宋" panose="02010600040101010101" charset="-122"/>
                <a:cs typeface="Times New Roman" panose="02020603050405020304" charset="0"/>
              </a:rPr>
              <a:t> </a:t>
            </a:r>
            <a:r>
              <a:rPr lang="zh-CN" altLang="en-US" sz="3200" b="1" dirty="0">
                <a:latin typeface="Times New Roman" panose="02020603050405020304" charset="0"/>
                <a:ea typeface="华文仿宋" panose="02010600040101010101" charset="-122"/>
                <a:cs typeface="Times New Roman" panose="02020603050405020304" charset="0"/>
              </a:rPr>
              <a:t>}</a:t>
            </a:r>
            <a:endParaRPr lang="zh-CN" altLang="en-US" sz="3200" b="1" i="1" dirty="0">
              <a:latin typeface="Times New Roman" panose="02020603050405020304" charset="0"/>
              <a:ea typeface="华文仿宋" panose="02010600040101010101" charset="-122"/>
              <a:cs typeface="Times New Roman" panose="02020603050405020304" charset="0"/>
            </a:endParaRPr>
          </a:p>
          <a:p>
            <a:pPr defTabSz="1129030" eaLnBrk="1" fontAlgn="auto" hangingPunct="1">
              <a:spcBef>
                <a:spcPts val="0"/>
              </a:spcBef>
              <a:spcAft>
                <a:spcPts val="0"/>
              </a:spcAft>
              <a:defRPr/>
            </a:pPr>
            <a:r>
              <a:rPr lang="zh-CN" altLang="en-US" sz="3200" dirty="0">
                <a:latin typeface="Times New Roman" panose="02020603050405020304" charset="0"/>
                <a:ea typeface="华文仿宋" panose="02010600040101010101" charset="-122"/>
                <a:cs typeface="Times New Roman" panose="02020603050405020304" charset="0"/>
              </a:rPr>
              <a:t>  </a:t>
            </a:r>
            <a:r>
              <a:rPr lang="zh-CN" altLang="en-US" sz="3200" i="1" dirty="0">
                <a:latin typeface="Times New Roman" panose="02020603050405020304" charset="0"/>
                <a:ea typeface="华文仿宋" panose="02010600040101010101" charset="-122"/>
                <a:cs typeface="Times New Roman" panose="02020603050405020304" charset="0"/>
              </a:rPr>
              <a:t>  </a:t>
            </a:r>
            <a:r>
              <a:rPr lang="zh-CN" altLang="en-US" sz="3200" b="1" i="1" dirty="0">
                <a:latin typeface="Times New Roman" panose="02020603050405020304" charset="0"/>
                <a:ea typeface="华文仿宋" panose="02010600040101010101" charset="-122"/>
                <a:cs typeface="Times New Roman" panose="02020603050405020304" charset="0"/>
              </a:rPr>
              <a:t> </a:t>
            </a:r>
            <a:r>
              <a:rPr lang="en-US" altLang="zh-CN" sz="3200" b="1" dirty="0">
                <a:latin typeface="Times New Roman" panose="02020603050405020304" charset="0"/>
                <a:ea typeface="华文仿宋" panose="02010600040101010101" charset="-122"/>
                <a:cs typeface="Times New Roman" panose="02020603050405020304" charset="0"/>
              </a:rPr>
              <a:t>for</a:t>
            </a:r>
            <a:r>
              <a:rPr lang="en-US" altLang="zh-CN" sz="3200" dirty="0">
                <a:latin typeface="Times New Roman" panose="02020603050405020304" charset="0"/>
                <a:ea typeface="华文仿宋" panose="02010600040101010101" charset="-122"/>
                <a:cs typeface="Times New Roman" panose="02020603050405020304" charset="0"/>
              </a:rPr>
              <a:t> (</a:t>
            </a:r>
            <a:r>
              <a:rPr lang="en-US" altLang="zh-CN" sz="3200" i="1" dirty="0">
                <a:latin typeface="Times New Roman" panose="02020603050405020304" charset="0"/>
                <a:ea typeface="华文仿宋" panose="02010600040101010101" charset="-122"/>
                <a:cs typeface="Times New Roman" panose="02020603050405020304" charset="0"/>
              </a:rPr>
              <a:t> </a:t>
            </a:r>
            <a:r>
              <a:rPr lang="en-US" altLang="zh-CN" sz="3200" i="1" dirty="0" err="1">
                <a:latin typeface="Times New Roman" panose="02020603050405020304" charset="0"/>
                <a:ea typeface="华文仿宋" panose="02010600040101010101" charset="-122"/>
                <a:cs typeface="Times New Roman" panose="02020603050405020304" charset="0"/>
              </a:rPr>
              <a:t>i</a:t>
            </a:r>
            <a:r>
              <a:rPr lang="en-US" altLang="zh-CN" sz="3200" i="1" dirty="0">
                <a:latin typeface="Times New Roman" panose="02020603050405020304" charset="0"/>
                <a:ea typeface="华文仿宋" panose="02010600040101010101" charset="-122"/>
                <a:cs typeface="Times New Roman" panose="02020603050405020304" charset="0"/>
              </a:rPr>
              <a:t> =</a:t>
            </a:r>
            <a:r>
              <a:rPr lang="en-US" altLang="zh-CN" sz="3200" dirty="0">
                <a:latin typeface="Times New Roman" panose="02020603050405020304" charset="0"/>
                <a:ea typeface="华文仿宋" panose="02010600040101010101" charset="-122"/>
                <a:cs typeface="Times New Roman" panose="02020603050405020304" charset="0"/>
              </a:rPr>
              <a:t> 0</a:t>
            </a:r>
            <a:r>
              <a:rPr lang="en-US" altLang="zh-CN" sz="3200" b="1" dirty="0">
                <a:latin typeface="Times New Roman" panose="02020603050405020304" charset="0"/>
                <a:ea typeface="华文仿宋" panose="02010600040101010101" charset="-122"/>
                <a:cs typeface="Times New Roman" panose="02020603050405020304" charset="0"/>
              </a:rPr>
              <a:t>; </a:t>
            </a:r>
            <a:r>
              <a:rPr lang="en-US" altLang="zh-CN" sz="3200" i="1" dirty="0" err="1">
                <a:latin typeface="Times New Roman" panose="02020603050405020304" charset="0"/>
                <a:ea typeface="华文仿宋" panose="02010600040101010101" charset="-122"/>
                <a:cs typeface="Times New Roman" panose="02020603050405020304" charset="0"/>
              </a:rPr>
              <a:t>i</a:t>
            </a:r>
            <a:r>
              <a:rPr lang="en-US" altLang="zh-CN" sz="3200" i="1" dirty="0">
                <a:latin typeface="Times New Roman" panose="02020603050405020304" charset="0"/>
                <a:ea typeface="华文仿宋" panose="02010600040101010101" charset="-122"/>
                <a:cs typeface="Times New Roman" panose="02020603050405020304" charset="0"/>
              </a:rPr>
              <a:t> &lt; m</a:t>
            </a:r>
            <a:r>
              <a:rPr lang="en-US" altLang="zh-CN" sz="3200" b="1" dirty="0">
                <a:latin typeface="Times New Roman" panose="02020603050405020304" charset="0"/>
                <a:ea typeface="华文仿宋" panose="02010600040101010101" charset="-122"/>
                <a:cs typeface="Times New Roman" panose="02020603050405020304" charset="0"/>
              </a:rPr>
              <a:t>; </a:t>
            </a:r>
            <a:r>
              <a:rPr lang="en-US" altLang="zh-CN" sz="3200" i="1" dirty="0" err="1">
                <a:latin typeface="Times New Roman" panose="02020603050405020304" charset="0"/>
                <a:ea typeface="华文仿宋" panose="02010600040101010101" charset="-122"/>
                <a:cs typeface="Times New Roman" panose="02020603050405020304" charset="0"/>
              </a:rPr>
              <a:t>i</a:t>
            </a:r>
            <a:r>
              <a:rPr lang="en-US" altLang="zh-CN" sz="3200" dirty="0">
                <a:latin typeface="Times New Roman" panose="02020603050405020304" charset="0"/>
                <a:ea typeface="华文仿宋" panose="02010600040101010101" charset="-122"/>
                <a:cs typeface="Times New Roman" panose="02020603050405020304" charset="0"/>
              </a:rPr>
              <a:t>++ )   </a:t>
            </a:r>
            <a:r>
              <a:rPr lang="en-US" altLang="zh-CN" sz="3200" b="1" dirty="0">
                <a:latin typeface="Times New Roman" panose="02020603050405020304" charset="0"/>
                <a:ea typeface="华文仿宋" panose="02010600040101010101" charset="-122"/>
                <a:cs typeface="Times New Roman" panose="02020603050405020304" charset="0"/>
              </a:rPr>
              <a:t>//</a:t>
            </a:r>
            <a:r>
              <a:rPr lang="zh-CN" altLang="en-US" sz="2800" b="1" dirty="0">
                <a:latin typeface="Times New Roman" panose="02020603050405020304" charset="0"/>
                <a:ea typeface="华文仿宋" panose="02010600040101010101" charset="-122"/>
                <a:cs typeface="Times New Roman" panose="02020603050405020304" charset="0"/>
              </a:rPr>
              <a:t>打印各行数据和</a:t>
            </a:r>
            <a:endParaRPr lang="zh-CN" altLang="en-US" sz="3200" b="1" dirty="0">
              <a:latin typeface="Times New Roman" panose="02020603050405020304" charset="0"/>
              <a:ea typeface="华文仿宋" panose="02010600040101010101" charset="-122"/>
              <a:cs typeface="Times New Roman" panose="02020603050405020304" charset="0"/>
            </a:endParaRPr>
          </a:p>
          <a:p>
            <a:pPr defTabSz="1129030" eaLnBrk="1" fontAlgn="auto" hangingPunct="1">
              <a:spcBef>
                <a:spcPts val="0"/>
              </a:spcBef>
              <a:spcAft>
                <a:spcPts val="0"/>
              </a:spcAft>
              <a:defRPr/>
            </a:pPr>
            <a:r>
              <a:rPr lang="zh-CN" altLang="zh-CN" sz="3200" dirty="0">
                <a:latin typeface="Times New Roman" panose="02020603050405020304" charset="0"/>
                <a:ea typeface="华文仿宋" panose="02010600040101010101" charset="-122"/>
                <a:cs typeface="Times New Roman" panose="02020603050405020304" charset="0"/>
              </a:rPr>
              <a:t>         </a:t>
            </a:r>
            <a:r>
              <a:rPr lang="en-US" altLang="zh-CN" sz="3200" b="1" dirty="0" err="1">
                <a:latin typeface="Times New Roman" panose="02020603050405020304" charset="0"/>
                <a:ea typeface="华文仿宋" panose="02010600040101010101" charset="-122"/>
                <a:cs typeface="Times New Roman" panose="02020603050405020304" charset="0"/>
              </a:rPr>
              <a:t>cout</a:t>
            </a:r>
            <a:r>
              <a:rPr lang="en-US" altLang="zh-CN" sz="3200" i="1" dirty="0">
                <a:latin typeface="Times New Roman" panose="02020603050405020304" charset="0"/>
                <a:ea typeface="华文仿宋" panose="02010600040101010101" charset="-122"/>
                <a:cs typeface="Times New Roman" panose="02020603050405020304" charset="0"/>
              </a:rPr>
              <a:t> &lt;&lt; “Line </a:t>
            </a:r>
            <a:r>
              <a:rPr lang="en-US" altLang="zh-CN" sz="3200" dirty="0">
                <a:latin typeface="Times New Roman" panose="02020603050405020304" charset="0"/>
                <a:ea typeface="华文仿宋" panose="02010600040101010101" charset="-122"/>
                <a:cs typeface="Times New Roman" panose="02020603050405020304" charset="0"/>
              </a:rPr>
              <a:t>”</a:t>
            </a:r>
            <a:r>
              <a:rPr lang="en-US" altLang="zh-CN" sz="3200" i="1" dirty="0">
                <a:latin typeface="Times New Roman" panose="02020603050405020304" charset="0"/>
                <a:ea typeface="华文仿宋" panose="02010600040101010101" charset="-122"/>
                <a:cs typeface="Times New Roman" panose="02020603050405020304" charset="0"/>
              </a:rPr>
              <a:t> &lt;&lt; </a:t>
            </a:r>
            <a:r>
              <a:rPr lang="en-US" altLang="zh-CN" sz="3200" i="1" dirty="0" err="1">
                <a:latin typeface="Times New Roman" panose="02020603050405020304" charset="0"/>
                <a:ea typeface="华文仿宋" panose="02010600040101010101" charset="-122"/>
                <a:cs typeface="Times New Roman" panose="02020603050405020304" charset="0"/>
              </a:rPr>
              <a:t>i</a:t>
            </a:r>
            <a:r>
              <a:rPr lang="en-US" altLang="zh-CN" sz="3200" i="1" dirty="0">
                <a:latin typeface="Times New Roman" panose="02020603050405020304" charset="0"/>
                <a:ea typeface="华文仿宋" panose="02010600040101010101" charset="-122"/>
                <a:cs typeface="Times New Roman" panose="02020603050405020304" charset="0"/>
              </a:rPr>
              <a:t> &lt;&lt; </a:t>
            </a:r>
          </a:p>
          <a:p>
            <a:pPr defTabSz="1129030" eaLnBrk="1" fontAlgn="auto" hangingPunct="1">
              <a:spcBef>
                <a:spcPts val="0"/>
              </a:spcBef>
              <a:spcAft>
                <a:spcPts val="0"/>
              </a:spcAft>
              <a:defRPr/>
            </a:pPr>
            <a:r>
              <a:rPr lang="en-US" altLang="zh-CN" sz="3200" i="1" dirty="0">
                <a:latin typeface="Times New Roman" panose="02020603050405020304" charset="0"/>
                <a:ea typeface="华文仿宋" panose="02010600040101010101" charset="-122"/>
                <a:cs typeface="Times New Roman" panose="02020603050405020304" charset="0"/>
              </a:rPr>
              <a:t>			“</a:t>
            </a:r>
            <a:r>
              <a:rPr lang="en-US" altLang="zh-CN" sz="3200" dirty="0">
                <a:latin typeface="Times New Roman" panose="02020603050405020304" charset="0"/>
                <a:ea typeface="华文仿宋" panose="02010600040101010101" charset="-122"/>
                <a:cs typeface="Times New Roman" panose="02020603050405020304" charset="0"/>
              </a:rPr>
              <a:t> </a:t>
            </a:r>
            <a:r>
              <a:rPr lang="en-US" altLang="zh-CN" sz="3200" b="1" dirty="0">
                <a:latin typeface="Times New Roman" panose="02020603050405020304" charset="0"/>
                <a:ea typeface="华文仿宋" panose="02010600040101010101" charset="-122"/>
                <a:cs typeface="Times New Roman" panose="02020603050405020304" charset="0"/>
              </a:rPr>
              <a:t>: </a:t>
            </a:r>
            <a:r>
              <a:rPr lang="en-US" altLang="zh-CN" sz="3200" dirty="0">
                <a:latin typeface="Times New Roman" panose="02020603050405020304" charset="0"/>
                <a:ea typeface="华文仿宋" panose="02010600040101010101" charset="-122"/>
                <a:cs typeface="Times New Roman" panose="02020603050405020304" charset="0"/>
              </a:rPr>
              <a:t>” &lt;&lt;</a:t>
            </a:r>
            <a:r>
              <a:rPr lang="en-US" altLang="zh-CN" sz="3200" i="1" dirty="0">
                <a:latin typeface="Times New Roman" panose="02020603050405020304" charset="0"/>
                <a:ea typeface="华文仿宋" panose="02010600040101010101" charset="-122"/>
                <a:cs typeface="Times New Roman" panose="02020603050405020304" charset="0"/>
              </a:rPr>
              <a:t>sum</a:t>
            </a:r>
            <a:r>
              <a:rPr lang="en-US" altLang="zh-CN" sz="3200" dirty="0">
                <a:latin typeface="Times New Roman" panose="02020603050405020304" charset="0"/>
                <a:ea typeface="华文仿宋" panose="02010600040101010101" charset="-122"/>
                <a:cs typeface="Times New Roman" panose="02020603050405020304" charset="0"/>
              </a:rPr>
              <a:t> [</a:t>
            </a:r>
            <a:r>
              <a:rPr lang="en-US" altLang="zh-CN" sz="3200" i="1" dirty="0" err="1">
                <a:latin typeface="Times New Roman" panose="02020603050405020304" charset="0"/>
                <a:ea typeface="华文仿宋" panose="02010600040101010101" charset="-122"/>
                <a:cs typeface="Times New Roman" panose="02020603050405020304" charset="0"/>
              </a:rPr>
              <a:t>i</a:t>
            </a:r>
            <a:r>
              <a:rPr lang="en-US" altLang="zh-CN" sz="3200" dirty="0">
                <a:latin typeface="Times New Roman" panose="02020603050405020304" charset="0"/>
                <a:ea typeface="华文仿宋" panose="02010600040101010101" charset="-122"/>
                <a:cs typeface="Times New Roman" panose="02020603050405020304" charset="0"/>
              </a:rPr>
              <a:t>] &lt;&lt; </a:t>
            </a:r>
            <a:r>
              <a:rPr lang="en-US" altLang="zh-CN" sz="3200" b="1" dirty="0" err="1">
                <a:latin typeface="Times New Roman" panose="02020603050405020304" charset="0"/>
                <a:ea typeface="华文仿宋" panose="02010600040101010101" charset="-122"/>
                <a:cs typeface="Times New Roman" panose="02020603050405020304" charset="0"/>
              </a:rPr>
              <a:t>endl</a:t>
            </a:r>
            <a:r>
              <a:rPr lang="en-US" altLang="zh-CN" sz="3200" b="1" dirty="0">
                <a:latin typeface="Times New Roman" panose="02020603050405020304" charset="0"/>
                <a:ea typeface="华文仿宋" panose="02010600040101010101" charset="-122"/>
                <a:cs typeface="Times New Roman" panose="02020603050405020304" charset="0"/>
              </a:rPr>
              <a:t>;	</a:t>
            </a:r>
          </a:p>
          <a:p>
            <a:pPr defTabSz="1129030" eaLnBrk="1" fontAlgn="auto" hangingPunct="1">
              <a:spcBef>
                <a:spcPts val="0"/>
              </a:spcBef>
              <a:spcAft>
                <a:spcPts val="0"/>
              </a:spcAft>
              <a:defRPr/>
            </a:pPr>
            <a:r>
              <a:rPr lang="zh-CN" altLang="en-US" sz="3200" b="1" dirty="0">
                <a:latin typeface="Times New Roman" panose="02020603050405020304" charset="0"/>
                <a:ea typeface="华文仿宋" panose="02010600040101010101" charset="-122"/>
                <a:cs typeface="Times New Roman" panose="02020603050405020304" charset="0"/>
              </a:rPr>
              <a:t> }</a:t>
            </a:r>
            <a:r>
              <a:rPr lang="zh-CN" altLang="en-US" sz="2600" dirty="0">
                <a:latin typeface="Times New Roman" panose="02020603050405020304" charset="0"/>
                <a:ea typeface="华文仿宋" panose="02010600040101010101" charset="-122"/>
                <a:cs typeface="Times New Roman" panose="02020603050405020304" charset="0"/>
              </a:rPr>
              <a:t>        </a:t>
            </a:r>
            <a:r>
              <a:rPr lang="zh-CN" altLang="en-US" sz="2800" b="1" dirty="0">
                <a:solidFill>
                  <a:srgbClr val="CC33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渐进时间复杂度为 </a:t>
            </a:r>
            <a:r>
              <a:rPr lang="en-US" altLang="zh-CN" sz="3200" b="1" dirty="0">
                <a:solidFill>
                  <a:srgbClr val="CC3300"/>
                </a:solidFill>
                <a:latin typeface="Times New Roman" panose="02020603050405020304" charset="0"/>
                <a:ea typeface="华文仿宋" panose="02010600040101010101" charset="-122"/>
                <a:cs typeface="Times New Roman" panose="02020603050405020304" charset="0"/>
              </a:rPr>
              <a:t>O(</a:t>
            </a:r>
            <a:r>
              <a:rPr lang="en-US" altLang="zh-CN" sz="3200" b="1" i="1" dirty="0">
                <a:solidFill>
                  <a:srgbClr val="CC3300"/>
                </a:solidFill>
                <a:latin typeface="Times New Roman" panose="02020603050405020304" charset="0"/>
                <a:ea typeface="华文仿宋" panose="02010600040101010101" charset="-122"/>
                <a:cs typeface="Times New Roman" panose="02020603050405020304" charset="0"/>
              </a:rPr>
              <a:t>max </a:t>
            </a:r>
            <a:r>
              <a:rPr lang="en-US" altLang="zh-CN" sz="3200" b="1" dirty="0">
                <a:solidFill>
                  <a:srgbClr val="CC3300"/>
                </a:solidFill>
                <a:latin typeface="Times New Roman" panose="02020603050405020304" charset="0"/>
                <a:ea typeface="华文仿宋" panose="02010600040101010101" charset="-122"/>
                <a:cs typeface="Times New Roman" panose="02020603050405020304" charset="0"/>
              </a:rPr>
              <a:t>(</a:t>
            </a:r>
            <a:r>
              <a:rPr lang="en-US" altLang="zh-CN" sz="3200" b="1" i="1" dirty="0">
                <a:solidFill>
                  <a:srgbClr val="CC3300"/>
                </a:solidFill>
                <a:latin typeface="Times New Roman" panose="02020603050405020304" charset="0"/>
                <a:ea typeface="华文仿宋" panose="02010600040101010101" charset="-122"/>
                <a:cs typeface="Times New Roman" panose="02020603050405020304" charset="0"/>
              </a:rPr>
              <a:t>m*n</a:t>
            </a:r>
            <a:r>
              <a:rPr lang="en-US" altLang="zh-CN" sz="3200" b="1" dirty="0">
                <a:solidFill>
                  <a:srgbClr val="CC3300"/>
                </a:solidFill>
                <a:latin typeface="Times New Roman" panose="02020603050405020304" charset="0"/>
                <a:ea typeface="华文仿宋" panose="02010600040101010101" charset="-122"/>
                <a:cs typeface="Times New Roman" panose="02020603050405020304" charset="0"/>
              </a:rPr>
              <a:t>,</a:t>
            </a:r>
            <a:r>
              <a:rPr lang="en-US" altLang="zh-CN" sz="3200" b="1" i="1" dirty="0">
                <a:solidFill>
                  <a:srgbClr val="CC3300"/>
                </a:solidFill>
                <a:latin typeface="Times New Roman" panose="02020603050405020304" charset="0"/>
                <a:ea typeface="华文仿宋" panose="02010600040101010101" charset="-122"/>
                <a:cs typeface="Times New Roman" panose="02020603050405020304" charset="0"/>
              </a:rPr>
              <a:t> m</a:t>
            </a:r>
            <a:r>
              <a:rPr lang="en-US" altLang="zh-CN" sz="3200" b="1" dirty="0">
                <a:solidFill>
                  <a:srgbClr val="CC3300"/>
                </a:solidFill>
                <a:latin typeface="Times New Roman" panose="02020603050405020304" charset="0"/>
                <a:ea typeface="华文仿宋" panose="02010600040101010101" charset="-122"/>
                <a:cs typeface="Times New Roman" panose="02020603050405020304" charset="0"/>
              </a:rPr>
              <a:t>))</a:t>
            </a:r>
            <a:endParaRPr lang="zh-CN" altLang="en-US" sz="3200" b="1" dirty="0">
              <a:solidFill>
                <a:srgbClr val="CC3300"/>
              </a:solidFill>
              <a:latin typeface="Times New Roman" panose="02020603050405020304" charset="0"/>
              <a:ea typeface="华文仿宋" panose="02010600040101010101" charset="-122"/>
              <a:cs typeface="Times New Roman" panose="0202060305040502030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ChangeArrowheads="1"/>
          </p:cNvSpPr>
          <p:nvPr/>
        </p:nvSpPr>
        <p:spPr bwMode="auto">
          <a:xfrm>
            <a:off x="684213" y="457200"/>
            <a:ext cx="7697787" cy="5638800"/>
          </a:xfrm>
          <a:prstGeom prst="rect">
            <a:avLst/>
          </a:prstGeom>
          <a:noFill/>
          <a:ln w="9525">
            <a:noFill/>
            <a:miter lim="800000"/>
          </a:ln>
          <a:effectLst/>
        </p:spPr>
        <p:txBody>
          <a:bodyPr lIns="113731" tIns="56866" rIns="113731" bIns="56866"/>
          <a:lstStyle/>
          <a:p>
            <a:pPr marL="342900" indent="-342900" defTabSz="916305" eaLnBrk="1" fontAlgn="auto" hangingPunct="1">
              <a:spcBef>
                <a:spcPct val="20000"/>
              </a:spcBef>
              <a:spcAft>
                <a:spcPts val="0"/>
              </a:spcAft>
              <a:buClr>
                <a:schemeClr val="tx1"/>
              </a:buClr>
              <a:buSzPct val="110000"/>
              <a:buFont typeface="Geneva" charset="0"/>
              <a:buChar char="•"/>
              <a:defRPr/>
            </a:pPr>
            <a:endParaRPr lang="en-US" altLang="zh-CN" sz="3700" b="1" dirty="0">
              <a:solidFill>
                <a:srgbClr val="CC0000"/>
              </a:solidFill>
              <a:latin typeface="Times New Roman" panose="02020603050405020304" charset="0"/>
              <a:ea typeface="华文仿宋" panose="02010600040101010101" charset="-122"/>
              <a:cs typeface="Times New Roman" panose="02020603050405020304" charset="0"/>
            </a:endParaRPr>
          </a:p>
          <a:p>
            <a:pPr marL="342900" indent="-342900" defTabSz="916305" eaLnBrk="1" fontAlgn="auto" hangingPunct="1">
              <a:spcBef>
                <a:spcPct val="20000"/>
              </a:spcBef>
              <a:spcAft>
                <a:spcPts val="0"/>
              </a:spcAft>
              <a:buClr>
                <a:schemeClr val="tx1"/>
              </a:buClr>
              <a:buSzPct val="110000"/>
              <a:buFont typeface="Geneva" charset="0"/>
              <a:buNone/>
              <a:defRPr/>
            </a:pPr>
            <a:r>
              <a:rPr lang="zh-CN" altLang="en-US" sz="3200" b="1" u="sng" dirty="0">
                <a:solidFill>
                  <a:srgbClr val="CC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渐进的空间复杂度</a:t>
            </a:r>
          </a:p>
          <a:p>
            <a:pPr marL="342900" indent="-342900" defTabSz="916305" eaLnBrk="1" fontAlgn="auto" hangingPunct="1">
              <a:spcBef>
                <a:spcPct val="20000"/>
              </a:spcBef>
              <a:spcAft>
                <a:spcPts val="0"/>
              </a:spcAft>
              <a:buClr>
                <a:schemeClr val="tx1"/>
              </a:buClr>
              <a:buSzPct val="110000"/>
              <a:buFont typeface="Geneva" charset="0"/>
              <a:buNone/>
              <a:defRPr/>
            </a:pPr>
            <a:endParaRPr lang="zh-CN" altLang="en-US" sz="3200" b="1" u="sng" dirty="0">
              <a:latin typeface="Times New Roman" panose="02020603050405020304" charset="0"/>
              <a:ea typeface="华文仿宋" panose="02010600040101010101" charset="-122"/>
              <a:cs typeface="Times New Roman" panose="02020603050405020304" charset="0"/>
            </a:endParaRPr>
          </a:p>
          <a:p>
            <a:pPr marL="342900" indent="-342900" defTabSz="916305" eaLnBrk="1" fontAlgn="auto" hangingPunct="1">
              <a:spcBef>
                <a:spcPct val="20000"/>
              </a:spcBef>
              <a:spcAft>
                <a:spcPts val="0"/>
              </a:spcAft>
              <a:buClr>
                <a:schemeClr val="tx1"/>
              </a:buClr>
              <a:buSzPct val="110000"/>
              <a:buFont typeface="Geneva" charset="0"/>
              <a:buNone/>
              <a:defRPr/>
            </a:pPr>
            <a:r>
              <a:rPr lang="zh-CN" altLang="en-US" sz="3700" b="1" dirty="0">
                <a:latin typeface="Times New Roman" panose="02020603050405020304" charset="0"/>
                <a:ea typeface="华文仿宋" panose="02010600040101010101" charset="-122"/>
                <a:cs typeface="Times New Roman" panose="02020603050405020304" charset="0"/>
              </a:rPr>
              <a:t>		  </a:t>
            </a:r>
            <a:r>
              <a:rPr lang="en-US" altLang="zh-CN" sz="3700" b="1" dirty="0">
                <a:solidFill>
                  <a:srgbClr val="3333FF"/>
                </a:solidFill>
                <a:latin typeface="Times New Roman" panose="02020603050405020304" charset="0"/>
                <a:ea typeface="华文仿宋" panose="02010600040101010101" charset="-122"/>
                <a:cs typeface="Times New Roman" panose="02020603050405020304" charset="0"/>
              </a:rPr>
              <a:t>S (</a:t>
            </a:r>
            <a:r>
              <a:rPr lang="en-US" altLang="zh-CN" sz="3700" b="1" i="1" dirty="0">
                <a:solidFill>
                  <a:srgbClr val="3333FF"/>
                </a:solidFill>
                <a:latin typeface="Times New Roman" panose="02020603050405020304" charset="0"/>
                <a:ea typeface="华文仿宋" panose="02010600040101010101" charset="-122"/>
                <a:cs typeface="Times New Roman" panose="02020603050405020304" charset="0"/>
              </a:rPr>
              <a:t>n</a:t>
            </a:r>
            <a:r>
              <a:rPr lang="en-US" altLang="zh-CN" sz="3700" b="1" dirty="0">
                <a:solidFill>
                  <a:srgbClr val="3333FF"/>
                </a:solidFill>
                <a:latin typeface="Times New Roman" panose="02020603050405020304" charset="0"/>
                <a:ea typeface="华文仿宋" panose="02010600040101010101" charset="-122"/>
                <a:cs typeface="Times New Roman" panose="02020603050405020304" charset="0"/>
              </a:rPr>
              <a:t>) = O(</a:t>
            </a:r>
            <a:r>
              <a:rPr lang="en-US" altLang="zh-CN" sz="3700" b="1" i="1" dirty="0">
                <a:solidFill>
                  <a:srgbClr val="3333FF"/>
                </a:solidFill>
                <a:latin typeface="Times New Roman" panose="02020603050405020304" charset="0"/>
                <a:ea typeface="华文仿宋" panose="02010600040101010101" charset="-122"/>
                <a:cs typeface="Times New Roman" panose="02020603050405020304" charset="0"/>
              </a:rPr>
              <a:t>f</a:t>
            </a:r>
            <a:r>
              <a:rPr lang="en-US" altLang="zh-CN" sz="3700" b="1" dirty="0">
                <a:solidFill>
                  <a:srgbClr val="3333FF"/>
                </a:solidFill>
                <a:latin typeface="Times New Roman" panose="02020603050405020304" charset="0"/>
                <a:ea typeface="华文仿宋" panose="02010600040101010101" charset="-122"/>
                <a:cs typeface="Times New Roman" panose="02020603050405020304" charset="0"/>
              </a:rPr>
              <a:t> (</a:t>
            </a:r>
            <a:r>
              <a:rPr lang="en-US" altLang="zh-CN" sz="3700" b="1" i="1" dirty="0">
                <a:solidFill>
                  <a:srgbClr val="3333FF"/>
                </a:solidFill>
                <a:latin typeface="Times New Roman" panose="02020603050405020304" charset="0"/>
                <a:ea typeface="华文仿宋" panose="02010600040101010101" charset="-122"/>
                <a:cs typeface="Times New Roman" panose="02020603050405020304" charset="0"/>
              </a:rPr>
              <a:t>n</a:t>
            </a:r>
            <a:r>
              <a:rPr lang="en-US" altLang="zh-CN" sz="3700" b="1" dirty="0">
                <a:solidFill>
                  <a:srgbClr val="3333FF"/>
                </a:solidFill>
                <a:latin typeface="Times New Roman" panose="02020603050405020304" charset="0"/>
                <a:ea typeface="华文仿宋" panose="02010600040101010101" charset="-122"/>
                <a:cs typeface="Times New Roman" panose="02020603050405020304" charset="0"/>
              </a:rPr>
              <a:t>))</a:t>
            </a:r>
          </a:p>
          <a:p>
            <a:pPr marL="342900" indent="-342900" defTabSz="916305" eaLnBrk="1" fontAlgn="auto" hangingPunct="1">
              <a:spcBef>
                <a:spcPct val="20000"/>
              </a:spcBef>
              <a:spcAft>
                <a:spcPts val="0"/>
              </a:spcAft>
              <a:buClr>
                <a:schemeClr val="tx1"/>
              </a:buClr>
              <a:buSzPct val="110000"/>
              <a:buFont typeface="Geneva" charset="0"/>
              <a:buNone/>
              <a:defRPr/>
            </a:pPr>
            <a:endParaRPr lang="zh-CN" altLang="en-US" sz="2800" b="1" dirty="0">
              <a:latin typeface="Times New Roman" panose="02020603050405020304" charset="0"/>
              <a:ea typeface="华文仿宋" panose="02010600040101010101" charset="-122"/>
              <a:cs typeface="Times New Roman" panose="02020603050405020304" charset="0"/>
            </a:endParaRPr>
          </a:p>
          <a:p>
            <a:pPr marL="342900" indent="-342900" defTabSz="916305" eaLnBrk="1" fontAlgn="auto" hangingPunct="1">
              <a:spcBef>
                <a:spcPct val="20000"/>
              </a:spcBef>
              <a:spcAft>
                <a:spcPts val="0"/>
              </a:spcAft>
              <a:buClr>
                <a:schemeClr val="tx1"/>
              </a:buClr>
              <a:buSzPct val="110000"/>
              <a:buFont typeface="Geneva" charset="0"/>
              <a:buNone/>
              <a:defRPr/>
            </a:pPr>
            <a:endParaRPr lang="zh-CN" altLang="en-US"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endParaRPr>
          </a:p>
          <a:p>
            <a:pPr marL="914400" lvl="1" indent="-457200" defTabSz="916305" eaLnBrk="1" fontAlgn="auto" hangingPunct="1">
              <a:spcBef>
                <a:spcPct val="20000"/>
              </a:spcBef>
              <a:spcAft>
                <a:spcPts val="0"/>
              </a:spcAft>
              <a:buClr>
                <a:schemeClr val="tx1"/>
              </a:buClr>
              <a:buSzPct val="110000"/>
              <a:buFont typeface="Wingdings" panose="05000000000000000000" pitchFamily="2" charset="2"/>
              <a:buChar char="ü"/>
              <a:defRPr/>
            </a:pPr>
            <a:r>
              <a:rPr lang="zh-CN" altLang="en-US"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当实例特性</a:t>
            </a:r>
            <a:r>
              <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n</a:t>
            </a:r>
            <a:r>
              <a:rPr lang="zh-CN" altLang="en-US"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充分大时，需要的存储空间将如何随之变化。</a:t>
            </a:r>
            <a:endPar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endParaRPr>
          </a:p>
          <a:p>
            <a:pPr marL="914400" lvl="1" indent="-457200" defTabSz="916305" eaLnBrk="1" fontAlgn="auto" hangingPunct="1">
              <a:spcBef>
                <a:spcPct val="20000"/>
              </a:spcBef>
              <a:spcAft>
                <a:spcPts val="0"/>
              </a:spcAft>
              <a:buClr>
                <a:schemeClr val="tx1"/>
              </a:buClr>
              <a:buSzPct val="110000"/>
              <a:buFont typeface="Wingdings" panose="05000000000000000000" pitchFamily="2" charset="2"/>
              <a:buChar char="ü"/>
              <a:defRPr/>
            </a:pPr>
            <a:r>
              <a:rPr lang="zh-CN" altLang="en-US"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这里所说得是为解决问题所需要的辅助存储空间。</a:t>
            </a:r>
          </a:p>
        </p:txBody>
      </p:sp>
      <p:sp>
        <p:nvSpPr>
          <p:cNvPr id="72708" name="Rectangle 4"/>
          <p:cNvSpPr>
            <a:spLocks noChangeArrowheads="1"/>
          </p:cNvSpPr>
          <p:nvPr/>
        </p:nvSpPr>
        <p:spPr bwMode="auto">
          <a:xfrm>
            <a:off x="827088" y="3403600"/>
            <a:ext cx="5697346" cy="582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623" tIns="44517" rIns="90623" bIns="44517">
            <a:spAutoFit/>
          </a:bodyPr>
          <a:lstStyle/>
          <a:p>
            <a:pPr eaLnBrk="1" fontAlgn="auto" hangingPunct="1">
              <a:spcBef>
                <a:spcPts val="0"/>
              </a:spcBef>
              <a:spcAft>
                <a:spcPts val="0"/>
              </a:spcAft>
              <a:defRPr/>
            </a:pPr>
            <a:r>
              <a:rPr lang="en-US" altLang="zh-CN" sz="32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S(</a:t>
            </a:r>
            <a:r>
              <a:rPr lang="en-US" altLang="zh-CN" sz="3200" b="1" i="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n</a:t>
            </a:r>
            <a:r>
              <a:rPr lang="en-US" altLang="zh-CN" sz="32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a:t>
            </a:r>
            <a:r>
              <a:rPr lang="zh-CN" altLang="en-US" sz="32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为算法的(渐近)空间复杂度</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07950" y="620713"/>
            <a:ext cx="8510588" cy="752475"/>
          </a:xfrm>
          <a:prstGeom prst="rect">
            <a:avLst/>
          </a:prstGeom>
          <a:noFill/>
          <a:extLs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rtl="0" eaLnBrk="0" fontAlgn="base" hangingPunct="0">
              <a:spcBef>
                <a:spcPct val="0"/>
              </a:spcBef>
              <a:spcAft>
                <a:spcPct val="0"/>
              </a:spcAft>
              <a:defRPr sz="3600" b="1" kern="1200">
                <a:solidFill>
                  <a:srgbClr val="4885E9"/>
                </a:solidFill>
                <a:effectLst>
                  <a:outerShdw blurRad="53975" dist="22860" dir="5400000" algn="tl" rotWithShape="0">
                    <a:srgbClr val="000000">
                      <a:alpha val="55000"/>
                    </a:srgbClr>
                  </a:outerShdw>
                </a:effectLst>
                <a:latin typeface="+mj-lt"/>
                <a:ea typeface="+mj-ea"/>
                <a:cs typeface="+mj-cs"/>
              </a:defRPr>
            </a:lvl1pPr>
            <a:lvl2pPr algn="l" rtl="0" eaLnBrk="0" fontAlgn="base" hangingPunct="0">
              <a:spcBef>
                <a:spcPct val="0"/>
              </a:spcBef>
              <a:spcAft>
                <a:spcPct val="0"/>
              </a:spcAft>
              <a:defRPr sz="3600" b="1">
                <a:solidFill>
                  <a:srgbClr val="4885E9"/>
                </a:solidFill>
                <a:latin typeface="Verdana" panose="020B0604030504040204" pitchFamily="34" charset="0"/>
              </a:defRPr>
            </a:lvl2pPr>
            <a:lvl3pPr algn="l" rtl="0" eaLnBrk="0" fontAlgn="base" hangingPunct="0">
              <a:spcBef>
                <a:spcPct val="0"/>
              </a:spcBef>
              <a:spcAft>
                <a:spcPct val="0"/>
              </a:spcAft>
              <a:defRPr sz="3600" b="1">
                <a:solidFill>
                  <a:srgbClr val="4885E9"/>
                </a:solidFill>
                <a:latin typeface="Verdana" panose="020B0604030504040204" pitchFamily="34" charset="0"/>
              </a:defRPr>
            </a:lvl3pPr>
            <a:lvl4pPr algn="l" rtl="0" eaLnBrk="0" fontAlgn="base" hangingPunct="0">
              <a:spcBef>
                <a:spcPct val="0"/>
              </a:spcBef>
              <a:spcAft>
                <a:spcPct val="0"/>
              </a:spcAft>
              <a:defRPr sz="3600" b="1">
                <a:solidFill>
                  <a:srgbClr val="4885E9"/>
                </a:solidFill>
                <a:latin typeface="Verdana" panose="020B0604030504040204" pitchFamily="34" charset="0"/>
              </a:defRPr>
            </a:lvl4pPr>
            <a:lvl5pPr algn="l" rtl="0" eaLnBrk="0" fontAlgn="base" hangingPunct="0">
              <a:spcBef>
                <a:spcPct val="0"/>
              </a:spcBef>
              <a:spcAft>
                <a:spcPct val="0"/>
              </a:spcAft>
              <a:defRPr sz="3600" b="1">
                <a:solidFill>
                  <a:srgbClr val="4885E9"/>
                </a:solidFill>
                <a:latin typeface="Verdana" panose="020B0604030504040204" pitchFamily="34" charset="0"/>
              </a:defRPr>
            </a:lvl5pPr>
            <a:lvl6pPr marL="457200" algn="l" rtl="0" fontAlgn="base">
              <a:spcBef>
                <a:spcPct val="0"/>
              </a:spcBef>
              <a:spcAft>
                <a:spcPct val="0"/>
              </a:spcAft>
              <a:defRPr sz="3600" b="1">
                <a:solidFill>
                  <a:srgbClr val="4885E9"/>
                </a:solidFill>
                <a:latin typeface="Verdana" panose="020B0604030504040204" pitchFamily="34" charset="0"/>
              </a:defRPr>
            </a:lvl6pPr>
            <a:lvl7pPr marL="914400" algn="l" rtl="0" fontAlgn="base">
              <a:spcBef>
                <a:spcPct val="0"/>
              </a:spcBef>
              <a:spcAft>
                <a:spcPct val="0"/>
              </a:spcAft>
              <a:defRPr sz="3600" b="1">
                <a:solidFill>
                  <a:srgbClr val="4885E9"/>
                </a:solidFill>
                <a:latin typeface="Verdana" panose="020B0604030504040204" pitchFamily="34" charset="0"/>
              </a:defRPr>
            </a:lvl7pPr>
            <a:lvl8pPr marL="1371600" algn="l" rtl="0" fontAlgn="base">
              <a:spcBef>
                <a:spcPct val="0"/>
              </a:spcBef>
              <a:spcAft>
                <a:spcPct val="0"/>
              </a:spcAft>
              <a:defRPr sz="3600" b="1">
                <a:solidFill>
                  <a:srgbClr val="4885E9"/>
                </a:solidFill>
                <a:latin typeface="Verdana" panose="020B0604030504040204" pitchFamily="34" charset="0"/>
              </a:defRPr>
            </a:lvl8pPr>
            <a:lvl9pPr marL="1828800" algn="l" rtl="0" fontAlgn="base">
              <a:spcBef>
                <a:spcPct val="0"/>
              </a:spcBef>
              <a:spcAft>
                <a:spcPct val="0"/>
              </a:spcAft>
              <a:defRPr sz="3600" b="1">
                <a:solidFill>
                  <a:srgbClr val="4885E9"/>
                </a:solidFill>
                <a:latin typeface="Verdana" panose="020B0604030504040204" pitchFamily="34" charset="0"/>
              </a:defRPr>
            </a:lvl9pPr>
          </a:lstStyle>
          <a:p>
            <a:pPr algn="ctr" eaLnBrk="1" hangingPunct="1">
              <a:defRPr/>
            </a:pPr>
            <a:r>
              <a:rPr lang="zh-CN" altLang="en-US" b="0" dirty="0">
                <a:latin typeface="Times New Roman" panose="02020603050405020304" charset="0"/>
                <a:ea typeface="华文仿宋" panose="02010600040101010101" charset="-122"/>
                <a:cs typeface="Times New Roman" panose="02020603050405020304" charset="0"/>
              </a:rPr>
              <a:t>本章小结</a:t>
            </a:r>
          </a:p>
        </p:txBody>
      </p:sp>
      <p:sp>
        <p:nvSpPr>
          <p:cNvPr id="2" name="矩形: 圆角 1"/>
          <p:cNvSpPr/>
          <p:nvPr/>
        </p:nvSpPr>
        <p:spPr>
          <a:xfrm>
            <a:off x="683568" y="1556792"/>
            <a:ext cx="8064896" cy="48965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eaLnBrk="1" hangingPunct="1">
              <a:lnSpc>
                <a:spcPct val="110000"/>
              </a:lnSpc>
              <a:buClr>
                <a:srgbClr val="FF3300"/>
              </a:buClr>
              <a:buFont typeface="Wingdings" panose="05000000000000000000" pitchFamily="2" charset="2"/>
              <a:buChar char="Ø"/>
            </a:pPr>
            <a:r>
              <a:rPr kumimoji="1" lang="zh-CN" altLang="en-US" sz="2400" b="1" dirty="0">
                <a:latin typeface="Times New Roman" panose="02020603050405020304" charset="0"/>
                <a:cs typeface="Times New Roman" panose="02020603050405020304" charset="0"/>
              </a:rPr>
              <a:t>数据结构的基本含义 </a:t>
            </a:r>
            <a:r>
              <a:rPr kumimoji="1" lang="en-US" altLang="zh-CN" sz="2400" b="1" dirty="0">
                <a:latin typeface="Times New Roman" panose="02020603050405020304" charset="0"/>
                <a:cs typeface="Times New Roman" panose="02020603050405020304" charset="0"/>
              </a:rPr>
              <a:t>DS = { D, R }</a:t>
            </a:r>
          </a:p>
          <a:p>
            <a:pPr eaLnBrk="1" hangingPunct="1">
              <a:lnSpc>
                <a:spcPct val="110000"/>
              </a:lnSpc>
              <a:buClr>
                <a:srgbClr val="FF3300"/>
              </a:buClr>
              <a:buFont typeface="Wingdings" panose="05000000000000000000" pitchFamily="2" charset="2"/>
              <a:buChar char="Ø"/>
            </a:pPr>
            <a:r>
              <a:rPr kumimoji="1" lang="zh-CN" altLang="en-US" sz="2400" b="1" dirty="0">
                <a:latin typeface="Times New Roman" panose="02020603050405020304" charset="0"/>
                <a:cs typeface="Times New Roman" panose="02020603050405020304" charset="0"/>
              </a:rPr>
              <a:t>逻辑结构、存储结构</a:t>
            </a:r>
          </a:p>
          <a:p>
            <a:pPr eaLnBrk="1" hangingPunct="1">
              <a:lnSpc>
                <a:spcPct val="110000"/>
              </a:lnSpc>
              <a:buClr>
                <a:srgbClr val="FF3300"/>
              </a:buClr>
              <a:buFont typeface="Wingdings" panose="05000000000000000000" pitchFamily="2" charset="2"/>
              <a:buChar char="Ø"/>
            </a:pPr>
            <a:endParaRPr kumimoji="1" lang="zh-CN" altLang="en-US" sz="2400" b="1" dirty="0">
              <a:latin typeface="Times New Roman" panose="02020603050405020304" charset="0"/>
              <a:cs typeface="Times New Roman" panose="02020603050405020304" charset="0"/>
            </a:endParaRPr>
          </a:p>
          <a:p>
            <a:pPr eaLnBrk="1" hangingPunct="1">
              <a:lnSpc>
                <a:spcPct val="110000"/>
              </a:lnSpc>
              <a:buClr>
                <a:srgbClr val="FF3300"/>
              </a:buClr>
              <a:buFont typeface="Wingdings" panose="05000000000000000000" pitchFamily="2" charset="2"/>
              <a:buChar char="Ø"/>
            </a:pPr>
            <a:r>
              <a:rPr kumimoji="1" lang="zh-CN" altLang="en-US" sz="2400" b="1" dirty="0">
                <a:solidFill>
                  <a:srgbClr val="0000FF"/>
                </a:solidFill>
                <a:latin typeface="Times New Roman" panose="02020603050405020304" charset="0"/>
                <a:cs typeface="Times New Roman" panose="02020603050405020304" charset="0"/>
              </a:rPr>
              <a:t>数据、数据元素、数据项</a:t>
            </a:r>
          </a:p>
          <a:p>
            <a:pPr eaLnBrk="1" hangingPunct="1">
              <a:lnSpc>
                <a:spcPct val="110000"/>
              </a:lnSpc>
              <a:buClr>
                <a:srgbClr val="FF3300"/>
              </a:buClr>
              <a:buFont typeface="Wingdings" panose="05000000000000000000" pitchFamily="2" charset="2"/>
              <a:buChar char="Ø"/>
            </a:pPr>
            <a:r>
              <a:rPr kumimoji="1" lang="zh-CN" altLang="en-US" sz="2400" b="1" dirty="0">
                <a:solidFill>
                  <a:srgbClr val="0000FF"/>
                </a:solidFill>
                <a:latin typeface="Times New Roman" panose="02020603050405020304" charset="0"/>
                <a:cs typeface="Times New Roman" panose="02020603050405020304" charset="0"/>
              </a:rPr>
              <a:t>数据类型、</a:t>
            </a:r>
            <a:r>
              <a:rPr kumimoji="1" lang="en-US" altLang="zh-CN" sz="2400" b="1" dirty="0">
                <a:solidFill>
                  <a:srgbClr val="0000FF"/>
                </a:solidFill>
                <a:latin typeface="Times New Roman" panose="02020603050405020304" charset="0"/>
                <a:cs typeface="Times New Roman" panose="02020603050405020304" charset="0"/>
              </a:rPr>
              <a:t>ADT</a:t>
            </a:r>
            <a:r>
              <a:rPr kumimoji="1" lang="zh-CN" altLang="en-US" sz="2400" b="1" dirty="0">
                <a:solidFill>
                  <a:srgbClr val="0000FF"/>
                </a:solidFill>
                <a:latin typeface="Times New Roman" panose="02020603050405020304" charset="0"/>
                <a:cs typeface="Times New Roman" panose="02020603050405020304" charset="0"/>
              </a:rPr>
              <a:t>（抽象数据类型）</a:t>
            </a:r>
          </a:p>
          <a:p>
            <a:pPr eaLnBrk="1" hangingPunct="1">
              <a:lnSpc>
                <a:spcPct val="110000"/>
              </a:lnSpc>
              <a:buClr>
                <a:srgbClr val="FF3300"/>
              </a:buClr>
              <a:buFont typeface="Wingdings" panose="05000000000000000000" pitchFamily="2" charset="2"/>
              <a:buChar char="Ø"/>
            </a:pPr>
            <a:endParaRPr kumimoji="1" lang="en-US" altLang="zh-CN" sz="2400" b="1" dirty="0">
              <a:latin typeface="Times New Roman" panose="02020603050405020304" charset="0"/>
              <a:cs typeface="Times New Roman" panose="02020603050405020304" charset="0"/>
            </a:endParaRPr>
          </a:p>
          <a:p>
            <a:pPr eaLnBrk="1" hangingPunct="1">
              <a:lnSpc>
                <a:spcPct val="110000"/>
              </a:lnSpc>
              <a:buClr>
                <a:srgbClr val="FF3300"/>
              </a:buClr>
              <a:buFont typeface="Wingdings" panose="05000000000000000000" pitchFamily="2" charset="2"/>
              <a:buChar char="Ø"/>
            </a:pPr>
            <a:r>
              <a:rPr kumimoji="1" lang="zh-CN" altLang="en-US" sz="2400" b="1" dirty="0">
                <a:latin typeface="Times New Roman" panose="02020603050405020304" charset="0"/>
                <a:cs typeface="Times New Roman" panose="02020603050405020304" charset="0"/>
              </a:rPr>
              <a:t>程序＝数据结构＋算法 </a:t>
            </a:r>
            <a:endParaRPr kumimoji="1" lang="en-US" altLang="zh-CN" sz="2400" b="1" dirty="0">
              <a:latin typeface="Times New Roman" panose="02020603050405020304" charset="0"/>
              <a:cs typeface="Times New Roman" panose="02020603050405020304" charset="0"/>
            </a:endParaRPr>
          </a:p>
          <a:p>
            <a:pPr eaLnBrk="1" hangingPunct="1">
              <a:lnSpc>
                <a:spcPct val="110000"/>
              </a:lnSpc>
              <a:buClr>
                <a:srgbClr val="FF3300"/>
              </a:buClr>
              <a:buFont typeface="Wingdings" panose="05000000000000000000" pitchFamily="2" charset="2"/>
              <a:buChar char="Ø"/>
            </a:pPr>
            <a:r>
              <a:rPr kumimoji="1" lang="zh-CN" altLang="en-US" sz="2400" b="1" dirty="0">
                <a:latin typeface="Times New Roman" panose="02020603050405020304" charset="0"/>
                <a:cs typeface="Times New Roman" panose="02020603050405020304" charset="0"/>
              </a:rPr>
              <a:t>算法的定义、算法的基本特征</a:t>
            </a:r>
          </a:p>
          <a:p>
            <a:pPr eaLnBrk="1" hangingPunct="1">
              <a:lnSpc>
                <a:spcPct val="110000"/>
              </a:lnSpc>
              <a:buClr>
                <a:srgbClr val="FF3300"/>
              </a:buClr>
              <a:buFont typeface="Wingdings" panose="05000000000000000000" pitchFamily="2" charset="2"/>
              <a:buChar char="Ø"/>
            </a:pPr>
            <a:r>
              <a:rPr kumimoji="1" lang="zh-CN" altLang="en-US" sz="2400" b="1" dirty="0">
                <a:latin typeface="Times New Roman" panose="02020603050405020304" charset="0"/>
                <a:cs typeface="Times New Roman" panose="02020603050405020304" charset="0"/>
              </a:rPr>
              <a:t>算法评价</a:t>
            </a:r>
            <a:endParaRPr kumimoji="1" lang="en-US" altLang="zh-CN" sz="2400" b="1" dirty="0">
              <a:latin typeface="Times New Roman" panose="02020603050405020304" charset="0"/>
              <a:cs typeface="Times New Roman" panose="02020603050405020304" charset="0"/>
            </a:endParaRPr>
          </a:p>
          <a:p>
            <a:pPr eaLnBrk="1" hangingPunct="1">
              <a:lnSpc>
                <a:spcPct val="110000"/>
              </a:lnSpc>
              <a:buClr>
                <a:srgbClr val="FF3300"/>
              </a:buClr>
              <a:buFont typeface="Wingdings" panose="05000000000000000000" pitchFamily="2" charset="2"/>
              <a:buChar char="Ø"/>
            </a:pPr>
            <a:r>
              <a:rPr kumimoji="1" lang="zh-CN" altLang="en-US" sz="2400" b="1" dirty="0">
                <a:latin typeface="Times New Roman" panose="02020603050405020304" charset="0"/>
                <a:cs typeface="Times New Roman" panose="02020603050405020304" charset="0"/>
              </a:rPr>
              <a:t>算法性能（时空渐进复杂性）分析</a:t>
            </a:r>
            <a:r>
              <a:rPr kumimoji="1" lang="en-US" altLang="zh-CN" sz="2400" b="1" dirty="0">
                <a:latin typeface="Times New Roman" panose="02020603050405020304" charset="0"/>
                <a:cs typeface="Times New Roman" panose="02020603050405020304" charset="0"/>
              </a:rPr>
              <a:t>——</a:t>
            </a:r>
            <a:r>
              <a:rPr kumimoji="1" lang="zh-CN" altLang="en-US" sz="2400" b="1" dirty="0">
                <a:latin typeface="Times New Roman" panose="02020603050405020304" charset="0"/>
                <a:cs typeface="Times New Roman" panose="02020603050405020304" charset="0"/>
              </a:rPr>
              <a:t>大</a:t>
            </a:r>
            <a:r>
              <a:rPr kumimoji="1" lang="en-US" altLang="zh-CN" sz="2400" b="1" dirty="0">
                <a:latin typeface="Times New Roman" panose="02020603050405020304" charset="0"/>
                <a:cs typeface="Times New Roman" panose="02020603050405020304" charset="0"/>
              </a:rPr>
              <a:t>O</a:t>
            </a:r>
            <a:r>
              <a:rPr kumimoji="1" lang="zh-CN" altLang="en-US" sz="2400" b="1" dirty="0">
                <a:latin typeface="Times New Roman" panose="02020603050405020304" charset="0"/>
                <a:cs typeface="Times New Roman" panose="02020603050405020304" charset="0"/>
              </a:rPr>
              <a:t>表示法</a:t>
            </a:r>
            <a:endParaRPr lang="zh-CN" alt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p:cNvSpPr/>
          <p:nvPr/>
        </p:nvSpPr>
        <p:spPr>
          <a:xfrm>
            <a:off x="5292080" y="4454771"/>
            <a:ext cx="3672408" cy="23653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p:cNvSpPr/>
          <p:nvPr/>
        </p:nvSpPr>
        <p:spPr>
          <a:xfrm>
            <a:off x="585397" y="4437112"/>
            <a:ext cx="4581294" cy="23653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stretch>
            <a:fillRect/>
          </a:stretch>
        </p:blipFill>
        <p:spPr>
          <a:xfrm>
            <a:off x="1550950" y="1058587"/>
            <a:ext cx="5791200" cy="3238500"/>
          </a:xfrm>
          <a:prstGeom prst="rect">
            <a:avLst/>
          </a:prstGeom>
        </p:spPr>
      </p:pic>
      <p:sp>
        <p:nvSpPr>
          <p:cNvPr id="3" name="矩形 2"/>
          <p:cNvSpPr/>
          <p:nvPr/>
        </p:nvSpPr>
        <p:spPr>
          <a:xfrm>
            <a:off x="683568" y="476672"/>
            <a:ext cx="5256584" cy="461665"/>
          </a:xfrm>
          <a:prstGeom prst="rect">
            <a:avLst/>
          </a:prstGeom>
        </p:spPr>
        <p:txBody>
          <a:bodyPr wrap="square">
            <a:spAutoFit/>
          </a:bodyPr>
          <a:lstStyle/>
          <a:p>
            <a:r>
              <a:rPr lang="zh-CN" altLang="en-US" sz="2400" b="1" dirty="0">
                <a:solidFill>
                  <a:srgbClr val="00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数据结构关注的三个方面的问题</a:t>
            </a:r>
            <a:endParaRPr lang="zh-CN" altLang="en-US" sz="2400" b="1" dirty="0">
              <a:solidFill>
                <a:srgbClr val="0066FF"/>
              </a:solidFill>
              <a:effectLst>
                <a:outerShdw blurRad="38100" dist="38100" dir="2700000" algn="tl">
                  <a:srgbClr val="000000">
                    <a:alpha val="43137"/>
                  </a:srgbClr>
                </a:outerShdw>
              </a:effectLst>
            </a:endParaRPr>
          </a:p>
        </p:txBody>
      </p:sp>
      <p:sp>
        <p:nvSpPr>
          <p:cNvPr id="4" name="矩形 3"/>
          <p:cNvSpPr/>
          <p:nvPr/>
        </p:nvSpPr>
        <p:spPr>
          <a:xfrm>
            <a:off x="899592" y="4376028"/>
            <a:ext cx="3528392" cy="923330"/>
          </a:xfrm>
          <a:prstGeom prst="rect">
            <a:avLst/>
          </a:prstGeom>
        </p:spPr>
        <p:txBody>
          <a:bodyPr wrap="square">
            <a:spAutoFit/>
          </a:bodyPr>
          <a:lstStyle/>
          <a:p>
            <a:pPr marL="285750" indent="-285750">
              <a:buFont typeface="Wingdings" panose="05000000000000000000" pitchFamily="2" charset="2"/>
              <a:buChar char="ü"/>
            </a:pPr>
            <a:r>
              <a:rPr lang="zh-CN" altLang="en-US" dirty="0">
                <a:solidFill>
                  <a:srgbClr val="0066FF"/>
                </a:solidFill>
                <a:latin typeface="宋体" panose="02010600030101010101" pitchFamily="2" charset="-122"/>
                <a:ea typeface="宋体" panose="02010600030101010101" pitchFamily="2" charset="-122"/>
              </a:rPr>
              <a:t>索引方法是要建造一个由整数域</a:t>
            </a:r>
            <a:r>
              <a:rPr lang="en-US" altLang="zh-CN" dirty="0">
                <a:solidFill>
                  <a:srgbClr val="0066FF"/>
                </a:solidFill>
                <a:latin typeface="宋体" panose="02010600030101010101" pitchFamily="2" charset="-122"/>
                <a:ea typeface="宋体" panose="02010600030101010101" pitchFamily="2" charset="-122"/>
              </a:rPr>
              <a:t>Z</a:t>
            </a:r>
            <a:r>
              <a:rPr lang="zh-CN" altLang="en-US" dirty="0">
                <a:solidFill>
                  <a:srgbClr val="0066FF"/>
                </a:solidFill>
                <a:latin typeface="宋体" panose="02010600030101010101" pitchFamily="2" charset="-122"/>
                <a:ea typeface="宋体" panose="02010600030101010101" pitchFamily="2" charset="-122"/>
              </a:rPr>
              <a:t>映射到存储地址域</a:t>
            </a:r>
            <a:r>
              <a:rPr lang="en-US" altLang="zh-CN" dirty="0">
                <a:solidFill>
                  <a:srgbClr val="0066FF"/>
                </a:solidFill>
                <a:latin typeface="宋体" panose="02010600030101010101" pitchFamily="2" charset="-122"/>
                <a:ea typeface="宋体" panose="02010600030101010101" pitchFamily="2" charset="-122"/>
              </a:rPr>
              <a:t>D</a:t>
            </a:r>
            <a:r>
              <a:rPr lang="zh-CN" altLang="en-US" dirty="0">
                <a:solidFill>
                  <a:srgbClr val="0066FF"/>
                </a:solidFill>
                <a:latin typeface="宋体" panose="02010600030101010101" pitchFamily="2" charset="-122"/>
                <a:ea typeface="宋体" panose="02010600030101010101" pitchFamily="2" charset="-122"/>
              </a:rPr>
              <a:t>的函数</a:t>
            </a:r>
            <a:r>
              <a:rPr lang="en-US" altLang="zh-CN" dirty="0">
                <a:solidFill>
                  <a:srgbClr val="0066FF"/>
                </a:solidFill>
                <a:latin typeface="宋体" panose="02010600030101010101" pitchFamily="2" charset="-122"/>
                <a:ea typeface="宋体" panose="02010600030101010101" pitchFamily="2" charset="-122"/>
              </a:rPr>
              <a:t>Y</a:t>
            </a:r>
            <a:r>
              <a:rPr lang="zh-CN" altLang="en-US" dirty="0">
                <a:solidFill>
                  <a:srgbClr val="0066FF"/>
                </a:solidFill>
                <a:latin typeface="宋体" panose="02010600030101010101" pitchFamily="2" charset="-122"/>
                <a:ea typeface="宋体" panose="02010600030101010101" pitchFamily="2" charset="-122"/>
              </a:rPr>
              <a:t>：</a:t>
            </a:r>
            <a:r>
              <a:rPr lang="en-US" altLang="zh-CN" dirty="0">
                <a:solidFill>
                  <a:srgbClr val="0066FF"/>
                </a:solidFill>
                <a:latin typeface="宋体" panose="02010600030101010101" pitchFamily="2" charset="-122"/>
                <a:ea typeface="宋体" panose="02010600030101010101" pitchFamily="2" charset="-122"/>
              </a:rPr>
              <a:t>Z-&gt;D</a:t>
            </a:r>
            <a:endParaRPr lang="zh-CN" altLang="en-US" dirty="0">
              <a:solidFill>
                <a:srgbClr val="0066FF"/>
              </a:solidFill>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5229200"/>
            <a:ext cx="3952904" cy="1538299"/>
          </a:xfrm>
          <a:prstGeom prst="rect">
            <a:avLst/>
          </a:prstGeom>
        </p:spPr>
      </p:pic>
      <p:pic>
        <p:nvPicPr>
          <p:cNvPr id="14" name="图片 13"/>
          <p:cNvPicPr>
            <a:picLocks noChangeAspect="1"/>
          </p:cNvPicPr>
          <p:nvPr/>
        </p:nvPicPr>
        <p:blipFill>
          <a:blip r:embed="rId4"/>
          <a:stretch>
            <a:fillRect/>
          </a:stretch>
        </p:blipFill>
        <p:spPr>
          <a:xfrm>
            <a:off x="6138102" y="6093296"/>
            <a:ext cx="2009775" cy="352425"/>
          </a:xfrm>
          <a:prstGeom prst="rect">
            <a:avLst/>
          </a:prstGeom>
        </p:spPr>
      </p:pic>
      <p:sp>
        <p:nvSpPr>
          <p:cNvPr id="15" name="矩形 14"/>
          <p:cNvSpPr/>
          <p:nvPr/>
        </p:nvSpPr>
        <p:spPr>
          <a:xfrm>
            <a:off x="5508104" y="4437112"/>
            <a:ext cx="3225231" cy="1200329"/>
          </a:xfrm>
          <a:prstGeom prst="rect">
            <a:avLst/>
          </a:prstGeom>
        </p:spPr>
        <p:txBody>
          <a:bodyPr wrap="square">
            <a:spAutoFit/>
          </a:bodyPr>
          <a:lstStyle/>
          <a:p>
            <a:pPr marL="285750" indent="-285750">
              <a:buFont typeface="Wingdings" panose="05000000000000000000" pitchFamily="2" charset="2"/>
              <a:buChar char="ü"/>
            </a:pPr>
            <a:r>
              <a:rPr lang="zh-CN" altLang="en-US" dirty="0">
                <a:solidFill>
                  <a:srgbClr val="0066FF"/>
                </a:solidFill>
              </a:rPr>
              <a:t>散列方法是索引方法的一种延伸和扩展，通过</a:t>
            </a:r>
            <a:r>
              <a:rPr lang="en-US" altLang="zh-CN" dirty="0">
                <a:solidFill>
                  <a:srgbClr val="0066FF"/>
                </a:solidFill>
              </a:rPr>
              <a:t>h(s)=z</a:t>
            </a:r>
            <a:r>
              <a:rPr lang="zh-CN" altLang="en-US" dirty="0">
                <a:solidFill>
                  <a:srgbClr val="0066FF"/>
                </a:solidFill>
              </a:rPr>
              <a:t>散列函数</a:t>
            </a:r>
            <a:r>
              <a:rPr lang="en-US" altLang="zh-CN" dirty="0">
                <a:solidFill>
                  <a:srgbClr val="0066FF"/>
                </a:solidFill>
              </a:rPr>
              <a:t>(hash functions)</a:t>
            </a:r>
            <a:r>
              <a:rPr lang="zh-CN" altLang="en-US" dirty="0">
                <a:solidFill>
                  <a:srgbClr val="0066FF"/>
                </a:solidFill>
              </a:rPr>
              <a:t>进行地址的计算。</a:t>
            </a:r>
          </a:p>
        </p:txBody>
      </p:sp>
      <p:sp>
        <p:nvSpPr>
          <p:cNvPr id="16" name="矩形 15"/>
          <p:cNvSpPr/>
          <p:nvPr/>
        </p:nvSpPr>
        <p:spPr>
          <a:xfrm>
            <a:off x="6011911" y="5637441"/>
            <a:ext cx="2262158" cy="369332"/>
          </a:xfrm>
          <a:prstGeom prst="rect">
            <a:avLst/>
          </a:prstGeom>
        </p:spPr>
        <p:txBody>
          <a:bodyPr wrap="square">
            <a:spAutoFit/>
          </a:bodyPr>
          <a:lstStyle/>
          <a:p>
            <a:r>
              <a:rPr lang="zh-CN" altLang="en-US" dirty="0">
                <a:solidFill>
                  <a:srgbClr val="000000"/>
                </a:solidFill>
                <a:latin typeface="宋体" panose="02010600030101010101" pitchFamily="2" charset="-122"/>
                <a:ea typeface="宋体" panose="02010600030101010101" pitchFamily="2" charset="-122"/>
              </a:rPr>
              <a:t>散列函数 </a:t>
            </a:r>
            <a:r>
              <a:rPr lang="en-US" altLang="zh-CN" dirty="0">
                <a:solidFill>
                  <a:srgbClr val="000000"/>
                </a:solidFill>
                <a:latin typeface="宋体" panose="02010600030101010101" pitchFamily="2" charset="-122"/>
                <a:ea typeface="宋体" panose="02010600030101010101" pitchFamily="2" charset="-122"/>
              </a:rPr>
              <a:t>H(k)=k% 5</a:t>
            </a:r>
            <a:endParaRPr lang="zh-CN"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043608" y="1628800"/>
            <a:ext cx="7466581" cy="3101503"/>
          </a:xfrm>
          <a:prstGeom prst="rect">
            <a:avLst/>
          </a:prstGeom>
        </p:spPr>
      </p:pic>
      <p:sp>
        <p:nvSpPr>
          <p:cNvPr id="4" name="矩形 3"/>
          <p:cNvSpPr/>
          <p:nvPr/>
        </p:nvSpPr>
        <p:spPr>
          <a:xfrm>
            <a:off x="683568" y="476672"/>
            <a:ext cx="6912768" cy="461665"/>
          </a:xfrm>
          <a:prstGeom prst="rect">
            <a:avLst/>
          </a:prstGeom>
        </p:spPr>
        <p:txBody>
          <a:bodyPr wrap="square">
            <a:spAutoFit/>
          </a:bodyPr>
          <a:lstStyle/>
          <a:p>
            <a:r>
              <a:rPr lang="zh-CN" altLang="en-US" sz="2400" b="1" dirty="0">
                <a:solidFill>
                  <a:srgbClr val="00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数据结构（逻辑结构）的几种基本形式</a:t>
            </a:r>
            <a:endParaRPr lang="zh-CN" altLang="en-US" sz="2400" b="1" dirty="0">
              <a:solidFill>
                <a:srgbClr val="0066FF"/>
              </a:solidFill>
              <a:effectLst>
                <a:outerShdw blurRad="38100" dist="38100" dir="2700000" algn="tl">
                  <a:srgbClr val="000000">
                    <a:alpha val="43137"/>
                  </a:srgbClr>
                </a:outerShdw>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A6747A-967D-4948-BFC9-2E343E7BE200}"/>
              </a:ext>
            </a:extLst>
          </p:cNvPr>
          <p:cNvSpPr>
            <a:spLocks noGrp="1"/>
          </p:cNvSpPr>
          <p:nvPr>
            <p:ph type="title"/>
          </p:nvPr>
        </p:nvSpPr>
        <p:spPr>
          <a:xfrm>
            <a:off x="768350" y="585788"/>
            <a:ext cx="7764090" cy="1498600"/>
          </a:xfrm>
        </p:spPr>
        <p:txBody>
          <a:bodyPr/>
          <a:lstStyle/>
          <a:p>
            <a:pPr defTabSz="457200"/>
            <a:r>
              <a:rPr lang="zh-CN" altLang="en-US" sz="3200" b="1"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rPr>
              <a:t>单词（一词多义）</a:t>
            </a:r>
          </a:p>
        </p:txBody>
      </p:sp>
      <p:sp>
        <p:nvSpPr>
          <p:cNvPr id="3" name="内容占位符 2">
            <a:extLst>
              <a:ext uri="{FF2B5EF4-FFF2-40B4-BE49-F238E27FC236}">
                <a16:creationId xmlns:a16="http://schemas.microsoft.com/office/drawing/2014/main" id="{D0F602CD-A6E6-4079-BDA5-BBA3DC616E59}"/>
              </a:ext>
            </a:extLst>
          </p:cNvPr>
          <p:cNvSpPr>
            <a:spLocks noGrp="1"/>
          </p:cNvSpPr>
          <p:nvPr>
            <p:ph idx="1"/>
          </p:nvPr>
        </p:nvSpPr>
        <p:spPr/>
        <p:txBody>
          <a:bodyPr/>
          <a:lstStyle/>
          <a:p>
            <a:r>
              <a:rPr lang="zh-CN" altLang="en-US" sz="2400" dirty="0"/>
              <a:t>例如：在英文词典中查</a:t>
            </a:r>
            <a:r>
              <a:rPr lang="zh-CN" altLang="en-US" sz="2400" b="1" u="sng" dirty="0"/>
              <a:t> </a:t>
            </a:r>
            <a:r>
              <a:rPr lang="en-US" altLang="zh-CN" sz="2400" b="1" u="sng" dirty="0"/>
              <a:t>fall </a:t>
            </a:r>
            <a:r>
              <a:rPr lang="zh-CN" altLang="en-US" sz="2400" dirty="0"/>
              <a:t>单词的含义</a:t>
            </a:r>
            <a:endParaRPr lang="en-US" altLang="zh-CN" sz="2400" dirty="0"/>
          </a:p>
          <a:p>
            <a:endParaRPr lang="en-US" altLang="zh-CN" dirty="0"/>
          </a:p>
          <a:p>
            <a:endParaRPr lang="en-US" altLang="zh-CN" dirty="0"/>
          </a:p>
          <a:p>
            <a:endParaRPr lang="en-US" altLang="zh-CN" dirty="0"/>
          </a:p>
          <a:p>
            <a:endParaRPr lang="en-US" altLang="zh-CN" dirty="0"/>
          </a:p>
          <a:p>
            <a:endParaRPr lang="en-US" altLang="zh-CN" dirty="0"/>
          </a:p>
          <a:p>
            <a:pPr>
              <a:buFont typeface="Wingdings" panose="05000000000000000000" pitchFamily="2" charset="2"/>
              <a:buChar char="Ø"/>
            </a:pPr>
            <a:r>
              <a:rPr lang="zh-CN" altLang="en-US" dirty="0"/>
              <a:t>你是如何记住单词的多种含义的？</a:t>
            </a:r>
            <a:endParaRPr lang="en-US" altLang="zh-CN" dirty="0"/>
          </a:p>
          <a:p>
            <a:pPr>
              <a:buFont typeface="Wingdings" panose="05000000000000000000" pitchFamily="2" charset="2"/>
              <a:buChar char="Ø"/>
            </a:pPr>
            <a:r>
              <a:rPr lang="zh-CN" altLang="en-US" dirty="0"/>
              <a:t>它们是一条条独立含义的词条？还是彼此之间有联系的？</a:t>
            </a:r>
            <a:r>
              <a:rPr lang="en-US" altLang="zh-CN" dirty="0"/>
              <a:t> </a:t>
            </a:r>
            <a:endParaRPr lang="zh-CN" altLang="en-US" dirty="0"/>
          </a:p>
        </p:txBody>
      </p:sp>
      <p:pic>
        <p:nvPicPr>
          <p:cNvPr id="5" name="图片 4">
            <a:extLst>
              <a:ext uri="{FF2B5EF4-FFF2-40B4-BE49-F238E27FC236}">
                <a16:creationId xmlns:a16="http://schemas.microsoft.com/office/drawing/2014/main" id="{F92F4971-C248-4410-999C-40F48A989488}"/>
              </a:ext>
            </a:extLst>
          </p:cNvPr>
          <p:cNvPicPr>
            <a:picLocks noChangeAspect="1"/>
          </p:cNvPicPr>
          <p:nvPr/>
        </p:nvPicPr>
        <p:blipFill>
          <a:blip r:embed="rId2"/>
          <a:stretch>
            <a:fillRect/>
          </a:stretch>
        </p:blipFill>
        <p:spPr>
          <a:xfrm>
            <a:off x="934896" y="2924944"/>
            <a:ext cx="7123254" cy="1440160"/>
          </a:xfrm>
          <a:prstGeom prst="rect">
            <a:avLst/>
          </a:prstGeom>
        </p:spPr>
      </p:pic>
    </p:spTree>
    <p:extLst>
      <p:ext uri="{BB962C8B-B14F-4D97-AF65-F5344CB8AC3E}">
        <p14:creationId xmlns:p14="http://schemas.microsoft.com/office/powerpoint/2010/main" val="7757651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571</TotalTime>
  <Words>4205</Words>
  <Application>Microsoft Office PowerPoint</Application>
  <PresentationFormat>信纸(8.5x11 英寸)</PresentationFormat>
  <Paragraphs>833</Paragraphs>
  <Slides>89</Slides>
  <Notes>6</Notes>
  <HiddenSlides>0</HiddenSlides>
  <MMClips>0</MMClips>
  <ScaleCrop>false</ScaleCrop>
  <HeadingPairs>
    <vt:vector size="8" baseType="variant">
      <vt:variant>
        <vt:lpstr>已用的字体</vt:lpstr>
      </vt:variant>
      <vt:variant>
        <vt:i4>26</vt:i4>
      </vt:variant>
      <vt:variant>
        <vt:lpstr>主题</vt:lpstr>
      </vt:variant>
      <vt:variant>
        <vt:i4>1</vt:i4>
      </vt:variant>
      <vt:variant>
        <vt:lpstr>嵌入 OLE 服务器</vt:lpstr>
      </vt:variant>
      <vt:variant>
        <vt:i4>1</vt:i4>
      </vt:variant>
      <vt:variant>
        <vt:lpstr>幻灯片标题</vt:lpstr>
      </vt:variant>
      <vt:variant>
        <vt:i4>89</vt:i4>
      </vt:variant>
    </vt:vector>
  </HeadingPairs>
  <TitlesOfParts>
    <vt:vector size="117" baseType="lpstr">
      <vt:lpstr>Arial Unicode MS</vt:lpstr>
      <vt:lpstr>Geneva</vt:lpstr>
      <vt:lpstr>Monotype Sorts</vt:lpstr>
      <vt:lpstr>等线</vt:lpstr>
      <vt:lpstr>仿宋_GB2312</vt:lpstr>
      <vt:lpstr>黑体</vt:lpstr>
      <vt:lpstr>华文仿宋</vt:lpstr>
      <vt:lpstr>华文宋体</vt:lpstr>
      <vt:lpstr>华文新魏</vt:lpstr>
      <vt:lpstr>华文中宋</vt:lpstr>
      <vt:lpstr>楷体</vt:lpstr>
      <vt:lpstr>楷体_GB2312</vt:lpstr>
      <vt:lpstr>隶书</vt:lpstr>
      <vt:lpstr>宋体</vt:lpstr>
      <vt:lpstr>幼圆</vt:lpstr>
      <vt:lpstr>Arial</vt:lpstr>
      <vt:lpstr>Courier New</vt:lpstr>
      <vt:lpstr>Symbol</vt:lpstr>
      <vt:lpstr>Times</vt:lpstr>
      <vt:lpstr>Times New Roman</vt:lpstr>
      <vt:lpstr>Tw Cen MT</vt:lpstr>
      <vt:lpstr>Tw Cen MT Condensed</vt:lpstr>
      <vt:lpstr>Verdana</vt:lpstr>
      <vt:lpstr>Wingdings</vt:lpstr>
      <vt:lpstr>Wingdings 2</vt:lpstr>
      <vt:lpstr>Wingdings 3</vt:lpstr>
      <vt:lpstr>积分</vt:lpstr>
      <vt:lpstr>Picture</vt:lpstr>
      <vt:lpstr>PowerPoint 演示文稿</vt:lpstr>
      <vt:lpstr>授课时间</vt:lpstr>
      <vt:lpstr>PowerPoint 演示文稿</vt:lpstr>
      <vt:lpstr>参考书</vt:lpstr>
      <vt:lpstr>课程QQ群</vt:lpstr>
      <vt:lpstr>PowerPoint 演示文稿</vt:lpstr>
      <vt:lpstr>课前问题</vt:lpstr>
      <vt:lpstr>PowerPoint 演示文稿</vt:lpstr>
      <vt:lpstr>单词（一词多义）</vt:lpstr>
      <vt:lpstr>单词是怎么记忆的？</vt:lpstr>
      <vt:lpstr>B站“林用老师解构英语”的单词记忆法</vt:lpstr>
      <vt:lpstr>思维导图</vt:lpstr>
      <vt:lpstr>PowerPoint 演示文稿</vt:lpstr>
      <vt:lpstr>PowerPoint 演示文稿</vt:lpstr>
      <vt:lpstr>第一章 绪论</vt:lpstr>
      <vt:lpstr>PowerPoint 演示文稿</vt:lpstr>
      <vt:lpstr>PowerPoint 演示文稿</vt:lpstr>
      <vt:lpstr>例1：“学生”表格中的检索问题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求解问题过程： </vt:lpstr>
      <vt:lpstr>PowerPoint 演示文稿</vt:lpstr>
      <vt:lpstr>PowerPoint 演示文稿</vt:lpstr>
      <vt:lpstr>PowerPoint 演示文稿</vt:lpstr>
      <vt:lpstr>解Josephus问题的算法（循环链表实现）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ML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 - CH1</dc:title>
  <dc:creator>Jiang Yuan</dc:creator>
  <cp:lastModifiedBy>Lamda</cp:lastModifiedBy>
  <cp:revision>377</cp:revision>
  <cp:lastPrinted>2000-07-06T06:13:00Z</cp:lastPrinted>
  <dcterms:created xsi:type="dcterms:W3CDTF">2004-08-20T09:00:00Z</dcterms:created>
  <dcterms:modified xsi:type="dcterms:W3CDTF">2023-09-04T15:23:26Z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1904A603124847278FBE7B43B84C97B1</vt:lpwstr>
  </property>
  <property fmtid="{D5CDD505-2E9C-101B-9397-08002B2CF9AE}" pid="3" name="KSOProductBuildVer">
    <vt:lpwstr>2052-11.1.0.10650</vt:lpwstr>
  </property>
</Properties>
</file>